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9903600" cx="6858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19">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19" orient="horz"/>
        <p:guide pos="216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42074" y="685800"/>
            <a:ext cx="237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6d60f915b8_0_1:notes"/>
          <p:cNvSpPr/>
          <p:nvPr>
            <p:ph idx="2" type="sldImg"/>
          </p:nvPr>
        </p:nvSpPr>
        <p:spPr>
          <a:xfrm>
            <a:off x="2242074" y="685800"/>
            <a:ext cx="23745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6d60f915b8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ddbb2239e3_0_16:notes"/>
          <p:cNvSpPr/>
          <p:nvPr>
            <p:ph idx="2" type="sldImg"/>
          </p:nvPr>
        </p:nvSpPr>
        <p:spPr>
          <a:xfrm>
            <a:off x="2242074" y="685800"/>
            <a:ext cx="23745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ddbb2239e3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7f35e04fd2_0_32:notes"/>
          <p:cNvSpPr/>
          <p:nvPr>
            <p:ph idx="2" type="sldImg"/>
          </p:nvPr>
        </p:nvSpPr>
        <p:spPr>
          <a:xfrm>
            <a:off x="2242074" y="685800"/>
            <a:ext cx="23745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7f35e04fd2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950e2ceefe_0_15:notes"/>
          <p:cNvSpPr/>
          <p:nvPr>
            <p:ph idx="2" type="sldImg"/>
          </p:nvPr>
        </p:nvSpPr>
        <p:spPr>
          <a:xfrm>
            <a:off x="2242074" y="685800"/>
            <a:ext cx="23745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950e2ceefe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950e2ceefe_0_29:notes"/>
          <p:cNvSpPr/>
          <p:nvPr>
            <p:ph idx="2" type="sldImg"/>
          </p:nvPr>
        </p:nvSpPr>
        <p:spPr>
          <a:xfrm>
            <a:off x="2242074" y="685800"/>
            <a:ext cx="23745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950e2ceefe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7f1c71143a_0_2:notes"/>
          <p:cNvSpPr/>
          <p:nvPr>
            <p:ph idx="2" type="sldImg"/>
          </p:nvPr>
        </p:nvSpPr>
        <p:spPr>
          <a:xfrm>
            <a:off x="2242074" y="685800"/>
            <a:ext cx="23745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7f1c71143a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7f1c71143a_0_6:notes"/>
          <p:cNvSpPr/>
          <p:nvPr>
            <p:ph idx="2" type="sldImg"/>
          </p:nvPr>
        </p:nvSpPr>
        <p:spPr>
          <a:xfrm>
            <a:off x="2242074" y="685800"/>
            <a:ext cx="23745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7f1c71143a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7f1c71143a_0_21:notes"/>
          <p:cNvSpPr/>
          <p:nvPr>
            <p:ph idx="2" type="sldImg"/>
          </p:nvPr>
        </p:nvSpPr>
        <p:spPr>
          <a:xfrm>
            <a:off x="2242074" y="685800"/>
            <a:ext cx="23745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7f1c71143a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7f1c71143a_0_17:notes"/>
          <p:cNvSpPr/>
          <p:nvPr>
            <p:ph idx="2" type="sldImg"/>
          </p:nvPr>
        </p:nvSpPr>
        <p:spPr>
          <a:xfrm>
            <a:off x="2242074" y="685800"/>
            <a:ext cx="23745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7f1c71143a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ddbb2239e3_0_2:notes"/>
          <p:cNvSpPr/>
          <p:nvPr>
            <p:ph idx="2" type="sldImg"/>
          </p:nvPr>
        </p:nvSpPr>
        <p:spPr>
          <a:xfrm>
            <a:off x="2242074" y="685800"/>
            <a:ext cx="23745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ddbb2239e3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33781" y="1433649"/>
            <a:ext cx="6390300" cy="39522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33775" y="5456992"/>
            <a:ext cx="6390300" cy="1526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6354343" y="8978834"/>
            <a:ext cx="411600" cy="75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33775" y="2129799"/>
            <a:ext cx="6390300" cy="37806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33775" y="6069481"/>
            <a:ext cx="6390300" cy="25047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6354343" y="8978834"/>
            <a:ext cx="411600" cy="75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6354343" y="8978834"/>
            <a:ext cx="411600" cy="75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33775" y="4141374"/>
            <a:ext cx="6390300" cy="16209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6354343" y="8978834"/>
            <a:ext cx="411600" cy="75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33775" y="856878"/>
            <a:ext cx="6390300" cy="11028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33775" y="2219044"/>
            <a:ext cx="6390300" cy="65781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6354343" y="8978834"/>
            <a:ext cx="411600" cy="75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33775" y="856878"/>
            <a:ext cx="6390300" cy="11028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33775" y="2219044"/>
            <a:ext cx="3000000" cy="6578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3624300" y="2219044"/>
            <a:ext cx="3000000" cy="6578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6354343" y="8978834"/>
            <a:ext cx="411600" cy="75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33775" y="856878"/>
            <a:ext cx="6390300" cy="11028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6354343" y="8978834"/>
            <a:ext cx="411600" cy="75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33775" y="1069785"/>
            <a:ext cx="2106000" cy="14550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33775" y="2675618"/>
            <a:ext cx="2106000" cy="61218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6354343" y="8978834"/>
            <a:ext cx="411600" cy="75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367688" y="866746"/>
            <a:ext cx="4775700" cy="7876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6354343" y="8978834"/>
            <a:ext cx="411600" cy="75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429000" y="48"/>
            <a:ext cx="3429000" cy="99036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199125" y="2374428"/>
            <a:ext cx="3033900" cy="28542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199125" y="5397207"/>
            <a:ext cx="3033900" cy="2378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3704625" y="1394418"/>
            <a:ext cx="2877600" cy="71148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1600"/>
              </a:spcBef>
              <a:spcAft>
                <a:spcPts val="0"/>
              </a:spcAft>
              <a:buClr>
                <a:schemeClr val="dk1"/>
              </a:buClr>
              <a:buSzPts val="1400"/>
              <a:buChar char="○"/>
              <a:defRPr>
                <a:solidFill>
                  <a:schemeClr val="dk1"/>
                </a:solidFill>
              </a:defRPr>
            </a:lvl2pPr>
            <a:lvl3pPr indent="-317500" lvl="2" marL="1371600">
              <a:spcBef>
                <a:spcPts val="1600"/>
              </a:spcBef>
              <a:spcAft>
                <a:spcPts val="0"/>
              </a:spcAft>
              <a:buClr>
                <a:schemeClr val="dk1"/>
              </a:buClr>
              <a:buSzPts val="1400"/>
              <a:buChar char="■"/>
              <a:defRPr>
                <a:solidFill>
                  <a:schemeClr val="dk1"/>
                </a:solidFill>
              </a:defRPr>
            </a:lvl3pPr>
            <a:lvl4pPr indent="-317500" lvl="3" marL="1828800">
              <a:spcBef>
                <a:spcPts val="1600"/>
              </a:spcBef>
              <a:spcAft>
                <a:spcPts val="0"/>
              </a:spcAft>
              <a:buClr>
                <a:schemeClr val="dk1"/>
              </a:buClr>
              <a:buSzPts val="1400"/>
              <a:buChar char="●"/>
              <a:defRPr>
                <a:solidFill>
                  <a:schemeClr val="dk1"/>
                </a:solidFill>
              </a:defRPr>
            </a:lvl4pPr>
            <a:lvl5pPr indent="-317500" lvl="4" marL="2286000">
              <a:spcBef>
                <a:spcPts val="1600"/>
              </a:spcBef>
              <a:spcAft>
                <a:spcPts val="0"/>
              </a:spcAft>
              <a:buClr>
                <a:schemeClr val="dk1"/>
              </a:buClr>
              <a:buSzPts val="1400"/>
              <a:buChar char="○"/>
              <a:defRPr>
                <a:solidFill>
                  <a:schemeClr val="dk1"/>
                </a:solidFill>
              </a:defRPr>
            </a:lvl5pPr>
            <a:lvl6pPr indent="-317500" lvl="5" marL="2743200">
              <a:spcBef>
                <a:spcPts val="1600"/>
              </a:spcBef>
              <a:spcAft>
                <a:spcPts val="0"/>
              </a:spcAft>
              <a:buClr>
                <a:schemeClr val="dk1"/>
              </a:buClr>
              <a:buSzPts val="1400"/>
              <a:buChar char="■"/>
              <a:defRPr>
                <a:solidFill>
                  <a:schemeClr val="dk1"/>
                </a:solidFill>
              </a:defRPr>
            </a:lvl6pPr>
            <a:lvl7pPr indent="-317500" lvl="6" marL="3200400">
              <a:spcBef>
                <a:spcPts val="1600"/>
              </a:spcBef>
              <a:spcAft>
                <a:spcPts val="0"/>
              </a:spcAft>
              <a:buClr>
                <a:schemeClr val="dk1"/>
              </a:buClr>
              <a:buSzPts val="1400"/>
              <a:buChar char="●"/>
              <a:defRPr>
                <a:solidFill>
                  <a:schemeClr val="dk1"/>
                </a:solidFill>
              </a:defRPr>
            </a:lvl7pPr>
            <a:lvl8pPr indent="-317500" lvl="7" marL="3657600">
              <a:spcBef>
                <a:spcPts val="1600"/>
              </a:spcBef>
              <a:spcAft>
                <a:spcPts val="0"/>
              </a:spcAft>
              <a:buClr>
                <a:schemeClr val="dk1"/>
              </a:buClr>
              <a:buSzPts val="1400"/>
              <a:buChar char="○"/>
              <a:defRPr>
                <a:solidFill>
                  <a:schemeClr val="dk1"/>
                </a:solidFill>
              </a:defRPr>
            </a:lvl8pPr>
            <a:lvl9pPr indent="-317500" lvl="8" marL="4114800">
              <a:spcBef>
                <a:spcPts val="1600"/>
              </a:spcBef>
              <a:spcAft>
                <a:spcPts val="160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6354343" y="8978834"/>
            <a:ext cx="411600" cy="75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33775" y="8145800"/>
            <a:ext cx="4499100" cy="11652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6354343" y="8978834"/>
            <a:ext cx="411600" cy="75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33775" y="856878"/>
            <a:ext cx="6390300" cy="11028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33775" y="2219044"/>
            <a:ext cx="6390300" cy="65781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1600"/>
              </a:spcBef>
              <a:spcAft>
                <a:spcPts val="0"/>
              </a:spcAft>
              <a:buClr>
                <a:schemeClr val="lt2"/>
              </a:buClr>
              <a:buSzPts val="1400"/>
              <a:buChar char="○"/>
              <a:defRPr>
                <a:solidFill>
                  <a:schemeClr val="lt2"/>
                </a:solidFill>
              </a:defRPr>
            </a:lvl2pPr>
            <a:lvl3pPr indent="-317500" lvl="2" marL="1371600">
              <a:lnSpc>
                <a:spcPct val="115000"/>
              </a:lnSpc>
              <a:spcBef>
                <a:spcPts val="1600"/>
              </a:spcBef>
              <a:spcAft>
                <a:spcPts val="0"/>
              </a:spcAft>
              <a:buClr>
                <a:schemeClr val="lt2"/>
              </a:buClr>
              <a:buSzPts val="1400"/>
              <a:buChar char="■"/>
              <a:defRPr>
                <a:solidFill>
                  <a:schemeClr val="lt2"/>
                </a:solidFill>
              </a:defRPr>
            </a:lvl3pPr>
            <a:lvl4pPr indent="-317500" lvl="3" marL="1828800">
              <a:lnSpc>
                <a:spcPct val="115000"/>
              </a:lnSpc>
              <a:spcBef>
                <a:spcPts val="1600"/>
              </a:spcBef>
              <a:spcAft>
                <a:spcPts val="0"/>
              </a:spcAft>
              <a:buClr>
                <a:schemeClr val="lt2"/>
              </a:buClr>
              <a:buSzPts val="1400"/>
              <a:buChar char="●"/>
              <a:defRPr>
                <a:solidFill>
                  <a:schemeClr val="lt2"/>
                </a:solidFill>
              </a:defRPr>
            </a:lvl4pPr>
            <a:lvl5pPr indent="-317500" lvl="4" marL="2286000">
              <a:lnSpc>
                <a:spcPct val="115000"/>
              </a:lnSpc>
              <a:spcBef>
                <a:spcPts val="1600"/>
              </a:spcBef>
              <a:spcAft>
                <a:spcPts val="0"/>
              </a:spcAft>
              <a:buClr>
                <a:schemeClr val="lt2"/>
              </a:buClr>
              <a:buSzPts val="1400"/>
              <a:buChar char="○"/>
              <a:defRPr>
                <a:solidFill>
                  <a:schemeClr val="lt2"/>
                </a:solidFill>
              </a:defRPr>
            </a:lvl5pPr>
            <a:lvl6pPr indent="-317500" lvl="5" marL="2743200">
              <a:lnSpc>
                <a:spcPct val="115000"/>
              </a:lnSpc>
              <a:spcBef>
                <a:spcPts val="1600"/>
              </a:spcBef>
              <a:spcAft>
                <a:spcPts val="0"/>
              </a:spcAft>
              <a:buClr>
                <a:schemeClr val="lt2"/>
              </a:buClr>
              <a:buSzPts val="1400"/>
              <a:buChar char="■"/>
              <a:defRPr>
                <a:solidFill>
                  <a:schemeClr val="lt2"/>
                </a:solidFill>
              </a:defRPr>
            </a:lvl6pPr>
            <a:lvl7pPr indent="-317500" lvl="6" marL="3200400">
              <a:lnSpc>
                <a:spcPct val="115000"/>
              </a:lnSpc>
              <a:spcBef>
                <a:spcPts val="1600"/>
              </a:spcBef>
              <a:spcAft>
                <a:spcPts val="0"/>
              </a:spcAft>
              <a:buClr>
                <a:schemeClr val="lt2"/>
              </a:buClr>
              <a:buSzPts val="1400"/>
              <a:buChar char="●"/>
              <a:defRPr>
                <a:solidFill>
                  <a:schemeClr val="lt2"/>
                </a:solidFill>
              </a:defRPr>
            </a:lvl7pPr>
            <a:lvl8pPr indent="-317500" lvl="7" marL="3657600">
              <a:lnSpc>
                <a:spcPct val="115000"/>
              </a:lnSpc>
              <a:spcBef>
                <a:spcPts val="1600"/>
              </a:spcBef>
              <a:spcAft>
                <a:spcPts val="0"/>
              </a:spcAft>
              <a:buClr>
                <a:schemeClr val="lt2"/>
              </a:buClr>
              <a:buSzPts val="1400"/>
              <a:buChar char="○"/>
              <a:defRPr>
                <a:solidFill>
                  <a:schemeClr val="lt2"/>
                </a:solidFill>
              </a:defRPr>
            </a:lvl8pPr>
            <a:lvl9pPr indent="-317500" lvl="8" marL="4114800">
              <a:lnSpc>
                <a:spcPct val="115000"/>
              </a:lnSpc>
              <a:spcBef>
                <a:spcPts val="1600"/>
              </a:spcBef>
              <a:spcAft>
                <a:spcPts val="160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jp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image" Target="../media/image2.png"/><Relationship Id="rId5"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jpg"/><Relationship Id="rId4" Type="http://schemas.openxmlformats.org/officeDocument/2006/relationships/hyperlink" Target="https://www.youtube.com/watch?v=KeG3Cl6QexA&amp;t=230s" TargetMode="External"/><Relationship Id="rId5"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jp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jp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jp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nvSpPr>
        <p:spPr>
          <a:xfrm>
            <a:off x="664050" y="2187450"/>
            <a:ext cx="5529900" cy="662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p:txBody>
      </p:sp>
      <p:sp>
        <p:nvSpPr>
          <p:cNvPr id="55" name="Google Shape;55;p13"/>
          <p:cNvSpPr txBox="1"/>
          <p:nvPr/>
        </p:nvSpPr>
        <p:spPr>
          <a:xfrm>
            <a:off x="664050" y="2142775"/>
            <a:ext cx="5529900" cy="7065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t/>
            </a:r>
            <a:endParaRPr b="1" sz="2400"/>
          </a:p>
          <a:p>
            <a:pPr indent="0" lvl="0" marL="0" rtl="0" algn="ctr">
              <a:lnSpc>
                <a:spcPct val="115000"/>
              </a:lnSpc>
              <a:spcBef>
                <a:spcPts val="0"/>
              </a:spcBef>
              <a:spcAft>
                <a:spcPts val="0"/>
              </a:spcAft>
              <a:buNone/>
            </a:pPr>
            <a:r>
              <a:rPr b="1" lang="nl" sz="2400">
                <a:latin typeface="Calibri"/>
                <a:ea typeface="Calibri"/>
                <a:cs typeface="Calibri"/>
                <a:sym typeface="Calibri"/>
              </a:rPr>
              <a:t>Experiment: bitter wordt zoet</a:t>
            </a:r>
            <a:endParaRPr sz="1100"/>
          </a:p>
          <a:p>
            <a:pPr indent="0" lvl="0" marL="0" rtl="0" algn="ctr">
              <a:lnSpc>
                <a:spcPct val="115000"/>
              </a:lnSpc>
              <a:spcBef>
                <a:spcPts val="0"/>
              </a:spcBef>
              <a:spcAft>
                <a:spcPts val="0"/>
              </a:spcAft>
              <a:buNone/>
            </a:pPr>
            <a:r>
              <a:rPr lang="nl" sz="1100">
                <a:solidFill>
                  <a:srgbClr val="F39430"/>
                </a:solidFill>
              </a:rPr>
              <a:t>Onder leiding van Mozes gingen de Israëlieten weg bij de Rietzee. Ze reisden verder, de Sur-woestijn in. Drie dagen lang liepen ze door de woestijn, en nergens konden ze water vinden. Toen kwamen ze bij de plaats Mara. Daar was wel water, maar het was zo bitter dat het niet te drinken was. Daarom heet het meer daar Bittermeer. Toen begon het volk te protesteren. Ze zeiden tegen Mozes: ‘Wat moeten we drinken?’ Mozes vroeg of de Heer hen wilde helpen. De Heer wees Mozes een stuk hout aan, en Mozes gooide dat in het water. Toen werd het water zoet.</a:t>
            </a:r>
            <a:endParaRPr sz="1100">
              <a:solidFill>
                <a:srgbClr val="F39430"/>
              </a:solidFill>
            </a:endParaRPr>
          </a:p>
          <a:p>
            <a:pPr indent="0" lvl="0" marL="0" rtl="0" algn="ctr">
              <a:lnSpc>
                <a:spcPct val="115000"/>
              </a:lnSpc>
              <a:spcBef>
                <a:spcPts val="0"/>
              </a:spcBef>
              <a:spcAft>
                <a:spcPts val="0"/>
              </a:spcAft>
              <a:buNone/>
            </a:pPr>
            <a:r>
              <a:rPr lang="nl" sz="1100">
                <a:solidFill>
                  <a:srgbClr val="F39430"/>
                </a:solidFill>
              </a:rPr>
              <a:t>Exodus 15:22-25</a:t>
            </a:r>
            <a:endParaRPr sz="1100">
              <a:solidFill>
                <a:srgbClr val="F39430"/>
              </a:solidFill>
            </a:endParaRPr>
          </a:p>
          <a:p>
            <a:pPr indent="0" lvl="0" marL="0" rtl="0" algn="l">
              <a:lnSpc>
                <a:spcPct val="115000"/>
              </a:lnSpc>
              <a:spcBef>
                <a:spcPts val="0"/>
              </a:spcBef>
              <a:spcAft>
                <a:spcPts val="0"/>
              </a:spcAft>
              <a:buNone/>
            </a:pPr>
            <a:r>
              <a:t/>
            </a:r>
            <a:endParaRPr b="1" sz="1100"/>
          </a:p>
          <a:p>
            <a:pPr indent="0" lvl="0" marL="0" rtl="0" algn="l">
              <a:lnSpc>
                <a:spcPct val="115000"/>
              </a:lnSpc>
              <a:spcBef>
                <a:spcPts val="0"/>
              </a:spcBef>
              <a:spcAft>
                <a:spcPts val="0"/>
              </a:spcAft>
              <a:buNone/>
            </a:pPr>
            <a:r>
              <a:rPr b="1" lang="nl" sz="1100"/>
              <a:t>Nodig:</a:t>
            </a:r>
            <a:endParaRPr b="1" sz="1100"/>
          </a:p>
          <a:p>
            <a:pPr indent="-298450" lvl="0" marL="457200" rtl="0" algn="l">
              <a:lnSpc>
                <a:spcPct val="115000"/>
              </a:lnSpc>
              <a:spcBef>
                <a:spcPts val="0"/>
              </a:spcBef>
              <a:spcAft>
                <a:spcPts val="0"/>
              </a:spcAft>
              <a:buSzPts val="1100"/>
              <a:buChar char="-"/>
            </a:pPr>
            <a:r>
              <a:rPr lang="nl" sz="1100"/>
              <a:t>Partjes van een grapefruit</a:t>
            </a:r>
            <a:endParaRPr sz="1100"/>
          </a:p>
          <a:p>
            <a:pPr indent="-298450" lvl="0" marL="457200" rtl="0" algn="l">
              <a:lnSpc>
                <a:spcPct val="115000"/>
              </a:lnSpc>
              <a:spcBef>
                <a:spcPts val="0"/>
              </a:spcBef>
              <a:spcAft>
                <a:spcPts val="0"/>
              </a:spcAft>
              <a:buSzPts val="1100"/>
              <a:buChar char="-"/>
            </a:pPr>
            <a:r>
              <a:rPr lang="nl" sz="1100"/>
              <a:t>Zout</a:t>
            </a:r>
            <a:endParaRPr sz="1100"/>
          </a:p>
          <a:p>
            <a:pPr indent="0" lvl="0" marL="457200" rtl="0" algn="l">
              <a:lnSpc>
                <a:spcPct val="115000"/>
              </a:lnSpc>
              <a:spcBef>
                <a:spcPts val="0"/>
              </a:spcBef>
              <a:spcAft>
                <a:spcPts val="0"/>
              </a:spcAft>
              <a:buNone/>
            </a:pPr>
            <a:r>
              <a:t/>
            </a:r>
            <a:endParaRPr b="1" sz="1100"/>
          </a:p>
          <a:p>
            <a:pPr indent="0" lvl="0" marL="0" rtl="0" algn="l">
              <a:lnSpc>
                <a:spcPct val="115000"/>
              </a:lnSpc>
              <a:spcBef>
                <a:spcPts val="0"/>
              </a:spcBef>
              <a:spcAft>
                <a:spcPts val="0"/>
              </a:spcAft>
              <a:buNone/>
            </a:pPr>
            <a:r>
              <a:rPr b="1" lang="nl" sz="1100"/>
              <a:t>Uitleg activiteit:</a:t>
            </a:r>
            <a:endParaRPr b="1" sz="1100"/>
          </a:p>
          <a:p>
            <a:pPr indent="0" lvl="0" marL="0" rtl="0" algn="l">
              <a:lnSpc>
                <a:spcPct val="115000"/>
              </a:lnSpc>
              <a:spcBef>
                <a:spcPts val="0"/>
              </a:spcBef>
              <a:spcAft>
                <a:spcPts val="0"/>
              </a:spcAft>
              <a:buNone/>
            </a:pPr>
            <a:r>
              <a:rPr lang="nl" sz="1100"/>
              <a:t>God zorgde ervoor dat Mozes met een stuk hout het bittere water zoet kon maken. </a:t>
            </a:r>
            <a:endParaRPr sz="1100"/>
          </a:p>
          <a:p>
            <a:pPr indent="0" lvl="0" marL="0" rtl="0" algn="l">
              <a:lnSpc>
                <a:spcPct val="115000"/>
              </a:lnSpc>
              <a:spcBef>
                <a:spcPts val="0"/>
              </a:spcBef>
              <a:spcAft>
                <a:spcPts val="0"/>
              </a:spcAft>
              <a:buNone/>
            </a:pPr>
            <a:r>
              <a:rPr lang="nl" sz="1100"/>
              <a:t>Tijd voor een experiment. Wij gaan bitter ook zoet maken. Met suiker? Nee, met zout!</a:t>
            </a:r>
            <a:endParaRPr sz="1100"/>
          </a:p>
          <a:p>
            <a:pPr indent="0" lvl="0" marL="0" rtl="0" algn="l">
              <a:lnSpc>
                <a:spcPct val="115000"/>
              </a:lnSpc>
              <a:spcBef>
                <a:spcPts val="0"/>
              </a:spcBef>
              <a:spcAft>
                <a:spcPts val="0"/>
              </a:spcAft>
              <a:buNone/>
            </a:pPr>
            <a:r>
              <a:t/>
            </a:r>
            <a:endParaRPr sz="1100"/>
          </a:p>
          <a:p>
            <a:pPr indent="-298450" lvl="0" marL="457200" rtl="0" algn="l">
              <a:lnSpc>
                <a:spcPct val="115000"/>
              </a:lnSpc>
              <a:spcBef>
                <a:spcPts val="0"/>
              </a:spcBef>
              <a:spcAft>
                <a:spcPts val="0"/>
              </a:spcAft>
              <a:buSzPts val="1100"/>
              <a:buChar char="●"/>
            </a:pPr>
            <a:r>
              <a:rPr lang="nl" sz="1100"/>
              <a:t>Proef een partje van de grapefruit. Wat vind je van de smaak?</a:t>
            </a:r>
            <a:endParaRPr sz="1100"/>
          </a:p>
          <a:p>
            <a:pPr indent="-298450" lvl="0" marL="457200" rtl="0" algn="l">
              <a:lnSpc>
                <a:spcPct val="115000"/>
              </a:lnSpc>
              <a:spcBef>
                <a:spcPts val="0"/>
              </a:spcBef>
              <a:spcAft>
                <a:spcPts val="0"/>
              </a:spcAft>
              <a:buSzPts val="1100"/>
              <a:buChar char="●"/>
            </a:pPr>
            <a:r>
              <a:rPr lang="nl" sz="1100"/>
              <a:t>Strooi een beetje zout (niet teveel!) over een ander partje grapefruit en ruik er aan. Hoe denk je dat de grapefruit nu smaakt en waarom denk je dat?</a:t>
            </a:r>
            <a:endParaRPr sz="1100"/>
          </a:p>
          <a:p>
            <a:pPr indent="-298450" lvl="0" marL="457200" rtl="0" algn="l">
              <a:lnSpc>
                <a:spcPct val="115000"/>
              </a:lnSpc>
              <a:spcBef>
                <a:spcPts val="0"/>
              </a:spcBef>
              <a:spcAft>
                <a:spcPts val="0"/>
              </a:spcAft>
              <a:buSzPts val="1100"/>
              <a:buChar char="●"/>
            </a:pPr>
            <a:r>
              <a:rPr lang="nl" sz="1100"/>
              <a:t>Neem een hapje van de grapefruit. Wat is er veranderd aan de smaak? </a:t>
            </a:r>
            <a:endParaRPr sz="1100"/>
          </a:p>
          <a:p>
            <a:pPr indent="0" lvl="0" marL="0" rtl="0" algn="l">
              <a:lnSpc>
                <a:spcPct val="115000"/>
              </a:lnSpc>
              <a:spcBef>
                <a:spcPts val="0"/>
              </a:spcBef>
              <a:spcAft>
                <a:spcPts val="0"/>
              </a:spcAft>
              <a:buNone/>
            </a:pPr>
            <a:r>
              <a:t/>
            </a:r>
            <a:endParaRPr sz="1100"/>
          </a:p>
          <a:p>
            <a:pPr indent="0" lvl="0" marL="0" rtl="0" algn="l">
              <a:lnSpc>
                <a:spcPct val="115000"/>
              </a:lnSpc>
              <a:spcBef>
                <a:spcPts val="0"/>
              </a:spcBef>
              <a:spcAft>
                <a:spcPts val="0"/>
              </a:spcAft>
              <a:buNone/>
            </a:pPr>
            <a:r>
              <a:rPr b="1" lang="nl" sz="1100"/>
              <a:t>Vraag:</a:t>
            </a:r>
            <a:endParaRPr b="1" sz="1100"/>
          </a:p>
          <a:p>
            <a:pPr indent="0" lvl="0" marL="0" rtl="0" algn="l">
              <a:lnSpc>
                <a:spcPct val="115000"/>
              </a:lnSpc>
              <a:spcBef>
                <a:spcPts val="0"/>
              </a:spcBef>
              <a:spcAft>
                <a:spcPts val="0"/>
              </a:spcAft>
              <a:buNone/>
            </a:pPr>
            <a:r>
              <a:rPr lang="nl" sz="1100"/>
              <a:t>Mozes vroeg aan God om het volk te helpen en God zorgde voor een wonder. Heb jij weleens iets onverklaarbaars meegemaakt?</a:t>
            </a:r>
            <a:endParaRPr sz="1100"/>
          </a:p>
          <a:p>
            <a:pPr indent="0" lvl="0" marL="0" rtl="0" algn="l">
              <a:lnSpc>
                <a:spcPct val="115000"/>
              </a:lnSpc>
              <a:spcBef>
                <a:spcPts val="0"/>
              </a:spcBef>
              <a:spcAft>
                <a:spcPts val="0"/>
              </a:spcAft>
              <a:buNone/>
            </a:pPr>
            <a:r>
              <a:t/>
            </a:r>
            <a:endParaRPr sz="1100"/>
          </a:p>
          <a:p>
            <a:pPr indent="0" lvl="0" marL="0" rtl="0" algn="l">
              <a:lnSpc>
                <a:spcPct val="115000"/>
              </a:lnSpc>
              <a:spcBef>
                <a:spcPts val="0"/>
              </a:spcBef>
              <a:spcAft>
                <a:spcPts val="0"/>
              </a:spcAft>
              <a:buNone/>
            </a:pPr>
            <a:r>
              <a:rPr b="1" lang="nl" sz="1100"/>
              <a:t>Weetje</a:t>
            </a:r>
            <a:endParaRPr b="1" sz="1100"/>
          </a:p>
          <a:p>
            <a:pPr indent="0" lvl="0" marL="0" rtl="0" algn="l">
              <a:lnSpc>
                <a:spcPct val="115000"/>
              </a:lnSpc>
              <a:spcBef>
                <a:spcPts val="0"/>
              </a:spcBef>
              <a:spcAft>
                <a:spcPts val="0"/>
              </a:spcAft>
              <a:buNone/>
            </a:pPr>
            <a:r>
              <a:rPr lang="nl" sz="1100"/>
              <a:t>Wanneer iets zowel bitter als zoet is, zorgt de bittere smaak er voor dat je het zoete bijna niet meer proeft. Zout zorgt er dan weer voor dat we bitter minder goed proeven. Daarnaast zorgt het zout er ook voor dat de je de zoete geur van de grapefruit beter ruikt. Zout helpt dus om de bitterzoete grapefruit zoeter te laten smaken!</a:t>
            </a:r>
            <a:endParaRPr sz="1100"/>
          </a:p>
          <a:p>
            <a:pPr indent="0" lvl="0" marL="0" rtl="0" algn="l">
              <a:lnSpc>
                <a:spcPct val="115000"/>
              </a:lnSpc>
              <a:spcBef>
                <a:spcPts val="0"/>
              </a:spcBef>
              <a:spcAft>
                <a:spcPts val="0"/>
              </a:spcAft>
              <a:buNone/>
            </a:pPr>
            <a:r>
              <a:t/>
            </a:r>
            <a:endParaRPr b="1" sz="1100"/>
          </a:p>
          <a:p>
            <a:pPr indent="0" lvl="0" marL="0" rtl="0" algn="ctr">
              <a:spcBef>
                <a:spcPts val="0"/>
              </a:spcBef>
              <a:spcAft>
                <a:spcPts val="0"/>
              </a:spcAft>
              <a:buNone/>
            </a:pPr>
            <a:r>
              <a:t/>
            </a:r>
            <a:endParaRPr sz="36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a:p>
            <a:pPr indent="0" lvl="0" marL="0" rtl="0" algn="l">
              <a:spcBef>
                <a:spcPts val="0"/>
              </a:spcBef>
              <a:spcAft>
                <a:spcPts val="0"/>
              </a:spcAft>
              <a:buNone/>
            </a:pPr>
            <a:r>
              <a:t/>
            </a:r>
            <a:endParaRPr b="1" sz="1200">
              <a:latin typeface="Calibri"/>
              <a:ea typeface="Calibri"/>
              <a:cs typeface="Calibri"/>
              <a:sym typeface="Calibri"/>
            </a:endParaRPr>
          </a:p>
        </p:txBody>
      </p:sp>
      <p:pic>
        <p:nvPicPr>
          <p:cNvPr id="56" name="Google Shape;56;p13"/>
          <p:cNvPicPr preferRelativeResize="0"/>
          <p:nvPr/>
        </p:nvPicPr>
        <p:blipFill>
          <a:blip r:embed="rId4">
            <a:alphaModFix/>
          </a:blip>
          <a:stretch>
            <a:fillRect/>
          </a:stretch>
        </p:blipFill>
        <p:spPr>
          <a:xfrm>
            <a:off x="4643575" y="4477025"/>
            <a:ext cx="1769525" cy="11751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5" name="Shape 115"/>
        <p:cNvGrpSpPr/>
        <p:nvPr/>
      </p:nvGrpSpPr>
      <p:grpSpPr>
        <a:xfrm>
          <a:off x="0" y="0"/>
          <a:ext cx="0" cy="0"/>
          <a:chOff x="0" y="0"/>
          <a:chExt cx="0" cy="0"/>
        </a:xfrm>
      </p:grpSpPr>
      <p:sp>
        <p:nvSpPr>
          <p:cNvPr id="116" name="Google Shape;116;p22"/>
          <p:cNvSpPr txBox="1"/>
          <p:nvPr/>
        </p:nvSpPr>
        <p:spPr>
          <a:xfrm>
            <a:off x="664050" y="2066425"/>
            <a:ext cx="5529900" cy="66603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271623"/>
              </a:buClr>
              <a:buSzPts val="1200"/>
              <a:buFont typeface="Calibri"/>
              <a:buChar char="-"/>
            </a:pPr>
            <a:r>
              <a:t/>
            </a:r>
            <a:endParaRPr sz="1200">
              <a:solidFill>
                <a:srgbClr val="271623"/>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sz="1200">
              <a:highlight>
                <a:srgbClr val="FFFFFF"/>
              </a:highlight>
              <a:latin typeface="Calibri"/>
              <a:ea typeface="Calibri"/>
              <a:cs typeface="Calibri"/>
              <a:sym typeface="Calibri"/>
            </a:endParaRPr>
          </a:p>
          <a:p>
            <a:pPr indent="0" lvl="0" marL="0" rtl="0" algn="l">
              <a:spcBef>
                <a:spcPts val="0"/>
              </a:spcBef>
              <a:spcAft>
                <a:spcPts val="0"/>
              </a:spcAft>
              <a:buNone/>
            </a:pPr>
            <a:r>
              <a:t/>
            </a:r>
            <a:endParaRPr sz="1200">
              <a:highlight>
                <a:srgbClr val="FFFFFF"/>
              </a:highlight>
              <a:latin typeface="Calibri"/>
              <a:ea typeface="Calibri"/>
              <a:cs typeface="Calibri"/>
              <a:sym typeface="Calibri"/>
            </a:endParaRPr>
          </a:p>
          <a:p>
            <a:pPr indent="0" lvl="0" marL="0" rtl="0" algn="l">
              <a:spcBef>
                <a:spcPts val="0"/>
              </a:spcBef>
              <a:spcAft>
                <a:spcPts val="0"/>
              </a:spcAft>
              <a:buNone/>
            </a:pPr>
            <a:r>
              <a:t/>
            </a:r>
            <a:endParaRPr sz="1200">
              <a:highlight>
                <a:srgbClr val="FFFFFF"/>
              </a:highlight>
              <a:latin typeface="Calibri"/>
              <a:ea typeface="Calibri"/>
              <a:cs typeface="Calibri"/>
              <a:sym typeface="Calibri"/>
            </a:endParaRPr>
          </a:p>
          <a:p>
            <a:pPr indent="0" lvl="0" marL="0" rtl="0" algn="l">
              <a:spcBef>
                <a:spcPts val="0"/>
              </a:spcBef>
              <a:spcAft>
                <a:spcPts val="0"/>
              </a:spcAft>
              <a:buNone/>
            </a:pPr>
            <a:r>
              <a:t/>
            </a:r>
            <a:endParaRPr sz="1200">
              <a:highlight>
                <a:srgbClr val="FFFFFF"/>
              </a:highlight>
              <a:latin typeface="Calibri"/>
              <a:ea typeface="Calibri"/>
              <a:cs typeface="Calibri"/>
              <a:sym typeface="Calibri"/>
            </a:endParaRPr>
          </a:p>
          <a:p>
            <a:pPr indent="0" lvl="0" marL="0" rtl="0" algn="l">
              <a:spcBef>
                <a:spcPts val="0"/>
              </a:spcBef>
              <a:spcAft>
                <a:spcPts val="0"/>
              </a:spcAft>
              <a:buNone/>
            </a:pPr>
            <a:r>
              <a:t/>
            </a:r>
            <a:endParaRPr sz="1200">
              <a:highlight>
                <a:srgbClr val="FFFFFF"/>
              </a:highlight>
              <a:latin typeface="Calibri"/>
              <a:ea typeface="Calibri"/>
              <a:cs typeface="Calibri"/>
              <a:sym typeface="Calibri"/>
            </a:endParaRPr>
          </a:p>
          <a:p>
            <a:pPr indent="0" lvl="0" marL="0" rtl="0" algn="l">
              <a:spcBef>
                <a:spcPts val="0"/>
              </a:spcBef>
              <a:spcAft>
                <a:spcPts val="0"/>
              </a:spcAft>
              <a:buNone/>
            </a:pPr>
            <a:r>
              <a:t/>
            </a:r>
            <a:endParaRPr sz="1200">
              <a:highlight>
                <a:srgbClr val="FFFFFF"/>
              </a:highlight>
              <a:latin typeface="Calibri"/>
              <a:ea typeface="Calibri"/>
              <a:cs typeface="Calibri"/>
              <a:sym typeface="Calibri"/>
            </a:endParaRPr>
          </a:p>
          <a:p>
            <a:pPr indent="0" lvl="0" marL="0" rtl="0" algn="l">
              <a:spcBef>
                <a:spcPts val="0"/>
              </a:spcBef>
              <a:spcAft>
                <a:spcPts val="0"/>
              </a:spcAft>
              <a:buNone/>
            </a:pPr>
            <a:r>
              <a:t/>
            </a:r>
            <a:endParaRPr sz="1200">
              <a:highlight>
                <a:srgbClr val="FFFFFF"/>
              </a:highlight>
              <a:latin typeface="Calibri"/>
              <a:ea typeface="Calibri"/>
              <a:cs typeface="Calibri"/>
              <a:sym typeface="Calibri"/>
            </a:endParaRPr>
          </a:p>
          <a:p>
            <a:pPr indent="0" lvl="0" marL="0" rtl="0" algn="l">
              <a:spcBef>
                <a:spcPts val="0"/>
              </a:spcBef>
              <a:spcAft>
                <a:spcPts val="0"/>
              </a:spcAft>
              <a:buNone/>
            </a:pPr>
            <a:r>
              <a:t/>
            </a:r>
            <a:endParaRPr sz="1200">
              <a:highlight>
                <a:srgbClr val="FFFFFF"/>
              </a:highlight>
              <a:latin typeface="Calibri"/>
              <a:ea typeface="Calibri"/>
              <a:cs typeface="Calibri"/>
              <a:sym typeface="Calibri"/>
            </a:endParaRPr>
          </a:p>
          <a:p>
            <a:pPr indent="0" lvl="0" marL="0" rtl="0" algn="l">
              <a:spcBef>
                <a:spcPts val="0"/>
              </a:spcBef>
              <a:spcAft>
                <a:spcPts val="0"/>
              </a:spcAft>
              <a:buNone/>
            </a:pPr>
            <a:r>
              <a:t/>
            </a:r>
            <a:endParaRPr sz="1200">
              <a:highlight>
                <a:srgbClr val="FFFFFF"/>
              </a:highlight>
              <a:latin typeface="Calibri"/>
              <a:ea typeface="Calibri"/>
              <a:cs typeface="Calibri"/>
              <a:sym typeface="Calibri"/>
            </a:endParaRPr>
          </a:p>
          <a:p>
            <a:pPr indent="0" lvl="0" marL="0" rtl="0" algn="l">
              <a:spcBef>
                <a:spcPts val="0"/>
              </a:spcBef>
              <a:spcAft>
                <a:spcPts val="0"/>
              </a:spcAft>
              <a:buNone/>
            </a:pPr>
            <a:r>
              <a:t/>
            </a:r>
            <a:endParaRPr sz="1200">
              <a:highlight>
                <a:srgbClr val="FFFFFF"/>
              </a:highlight>
              <a:latin typeface="Calibri"/>
              <a:ea typeface="Calibri"/>
              <a:cs typeface="Calibri"/>
              <a:sym typeface="Calibri"/>
            </a:endParaRPr>
          </a:p>
          <a:p>
            <a:pPr indent="0" lvl="0" marL="0" rtl="0" algn="l">
              <a:spcBef>
                <a:spcPts val="0"/>
              </a:spcBef>
              <a:spcAft>
                <a:spcPts val="0"/>
              </a:spcAft>
              <a:buNone/>
            </a:pPr>
            <a:r>
              <a:t/>
            </a:r>
            <a:endParaRPr sz="1200">
              <a:highlight>
                <a:srgbClr val="FFFFFF"/>
              </a:highlight>
              <a:latin typeface="Calibri"/>
              <a:ea typeface="Calibri"/>
              <a:cs typeface="Calibri"/>
              <a:sym typeface="Calibri"/>
            </a:endParaRPr>
          </a:p>
          <a:p>
            <a:pPr indent="0" lvl="0" marL="0" rtl="0" algn="l">
              <a:spcBef>
                <a:spcPts val="0"/>
              </a:spcBef>
              <a:spcAft>
                <a:spcPts val="0"/>
              </a:spcAft>
              <a:buNone/>
            </a:pPr>
            <a:r>
              <a:t/>
            </a:r>
            <a:endParaRPr sz="1200">
              <a:highlight>
                <a:srgbClr val="FFFFFF"/>
              </a:highlight>
              <a:latin typeface="Calibri"/>
              <a:ea typeface="Calibri"/>
              <a:cs typeface="Calibri"/>
              <a:sym typeface="Calibri"/>
            </a:endParaRPr>
          </a:p>
          <a:p>
            <a:pPr indent="0" lvl="0" marL="0" rtl="0" algn="l">
              <a:spcBef>
                <a:spcPts val="0"/>
              </a:spcBef>
              <a:spcAft>
                <a:spcPts val="0"/>
              </a:spcAft>
              <a:buNone/>
            </a:pPr>
            <a:r>
              <a:t/>
            </a:r>
            <a:endParaRPr sz="1200">
              <a:highlight>
                <a:srgbClr val="FFFFFF"/>
              </a:highlight>
              <a:latin typeface="Calibri"/>
              <a:ea typeface="Calibri"/>
              <a:cs typeface="Calibri"/>
              <a:sym typeface="Calibri"/>
            </a:endParaRPr>
          </a:p>
          <a:p>
            <a:pPr indent="0" lvl="0" marL="0" rtl="0" algn="l">
              <a:spcBef>
                <a:spcPts val="0"/>
              </a:spcBef>
              <a:spcAft>
                <a:spcPts val="0"/>
              </a:spcAft>
              <a:buNone/>
            </a:pPr>
            <a:r>
              <a:t/>
            </a:r>
            <a:endParaRPr sz="1200">
              <a:highlight>
                <a:srgbClr val="FFFFFF"/>
              </a:highlight>
              <a:latin typeface="Calibri"/>
              <a:ea typeface="Calibri"/>
              <a:cs typeface="Calibri"/>
              <a:sym typeface="Calibri"/>
            </a:endParaRPr>
          </a:p>
          <a:p>
            <a:pPr indent="0" lvl="0" marL="0" rtl="0" algn="l">
              <a:spcBef>
                <a:spcPts val="0"/>
              </a:spcBef>
              <a:spcAft>
                <a:spcPts val="0"/>
              </a:spcAft>
              <a:buNone/>
            </a:pPr>
            <a:r>
              <a:t/>
            </a:r>
            <a:endParaRPr sz="1200">
              <a:highlight>
                <a:srgbClr val="FFFFFF"/>
              </a:highlight>
              <a:latin typeface="Calibri"/>
              <a:ea typeface="Calibri"/>
              <a:cs typeface="Calibri"/>
              <a:sym typeface="Calibri"/>
            </a:endParaRPr>
          </a:p>
          <a:p>
            <a:pPr indent="0" lvl="0" marL="0" rtl="0" algn="l">
              <a:spcBef>
                <a:spcPts val="0"/>
              </a:spcBef>
              <a:spcAft>
                <a:spcPts val="0"/>
              </a:spcAft>
              <a:buNone/>
            </a:pPr>
            <a:r>
              <a:t/>
            </a:r>
            <a:endParaRPr b="1" sz="1200">
              <a:latin typeface="Calibri"/>
              <a:ea typeface="Calibri"/>
              <a:cs typeface="Calibri"/>
              <a:sym typeface="Calibri"/>
            </a:endParaRPr>
          </a:p>
          <a:p>
            <a:pPr indent="0" lvl="0" marL="0" rtl="0" algn="l">
              <a:spcBef>
                <a:spcPts val="0"/>
              </a:spcBef>
              <a:spcAft>
                <a:spcPts val="0"/>
              </a:spcAft>
              <a:buNone/>
            </a:pPr>
            <a:r>
              <a:t/>
            </a:r>
            <a:endParaRPr b="1" sz="1200">
              <a:latin typeface="Calibri"/>
              <a:ea typeface="Calibri"/>
              <a:cs typeface="Calibri"/>
              <a:sym typeface="Calibri"/>
            </a:endParaRPr>
          </a:p>
          <a:p>
            <a:pPr indent="0" lvl="0" marL="0" rtl="0" algn="l">
              <a:spcBef>
                <a:spcPts val="0"/>
              </a:spcBef>
              <a:spcAft>
                <a:spcPts val="0"/>
              </a:spcAft>
              <a:buNone/>
            </a:pPr>
            <a:r>
              <a:t/>
            </a:r>
            <a:endParaRPr b="1" sz="1200">
              <a:latin typeface="Calibri"/>
              <a:ea typeface="Calibri"/>
              <a:cs typeface="Calibri"/>
              <a:sym typeface="Calibri"/>
            </a:endParaRPr>
          </a:p>
          <a:p>
            <a:pPr indent="0" lvl="0" marL="0" rtl="0" algn="l">
              <a:spcBef>
                <a:spcPts val="0"/>
              </a:spcBef>
              <a:spcAft>
                <a:spcPts val="0"/>
              </a:spcAft>
              <a:buNone/>
            </a:pPr>
            <a:r>
              <a:t/>
            </a:r>
            <a:endParaRPr b="1" sz="1200">
              <a:latin typeface="Calibri"/>
              <a:ea typeface="Calibri"/>
              <a:cs typeface="Calibri"/>
              <a:sym typeface="Calibri"/>
            </a:endParaRPr>
          </a:p>
          <a:p>
            <a:pPr indent="0" lvl="0" marL="0" rtl="0" algn="l">
              <a:spcBef>
                <a:spcPts val="0"/>
              </a:spcBef>
              <a:spcAft>
                <a:spcPts val="0"/>
              </a:spcAft>
              <a:buNone/>
            </a:pPr>
            <a:r>
              <a:t/>
            </a:r>
            <a:endParaRPr i="1" sz="1200">
              <a:latin typeface="Calibri"/>
              <a:ea typeface="Calibri"/>
              <a:cs typeface="Calibri"/>
              <a:sym typeface="Calibri"/>
            </a:endParaRPr>
          </a:p>
        </p:txBody>
      </p:sp>
      <p:sp>
        <p:nvSpPr>
          <p:cNvPr id="117" name="Google Shape;117;p22"/>
          <p:cNvSpPr txBox="1"/>
          <p:nvPr/>
        </p:nvSpPr>
        <p:spPr>
          <a:xfrm>
            <a:off x="664050" y="2142775"/>
            <a:ext cx="5529900" cy="7065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t/>
            </a:r>
            <a:endParaRPr b="1" sz="2400">
              <a:latin typeface="Calibri"/>
              <a:ea typeface="Calibri"/>
              <a:cs typeface="Calibri"/>
              <a:sym typeface="Calibri"/>
            </a:endParaRPr>
          </a:p>
          <a:p>
            <a:pPr indent="0" lvl="0" marL="0" rtl="0" algn="ctr">
              <a:lnSpc>
                <a:spcPct val="115000"/>
              </a:lnSpc>
              <a:spcBef>
                <a:spcPts val="0"/>
              </a:spcBef>
              <a:spcAft>
                <a:spcPts val="0"/>
              </a:spcAft>
              <a:buNone/>
            </a:pPr>
            <a:r>
              <a:rPr b="1" lang="nl" sz="2400">
                <a:latin typeface="Calibri"/>
                <a:ea typeface="Calibri"/>
                <a:cs typeface="Calibri"/>
                <a:sym typeface="Calibri"/>
              </a:rPr>
              <a:t>I</a:t>
            </a:r>
            <a:r>
              <a:rPr b="1" lang="nl" sz="2400">
                <a:latin typeface="Calibri"/>
                <a:ea typeface="Calibri"/>
                <a:cs typeface="Calibri"/>
                <a:sym typeface="Calibri"/>
              </a:rPr>
              <a:t>k stel mijn vertrouwen</a:t>
            </a:r>
            <a:endParaRPr b="1" sz="2400">
              <a:latin typeface="Calibri"/>
              <a:ea typeface="Calibri"/>
              <a:cs typeface="Calibri"/>
              <a:sym typeface="Calibri"/>
            </a:endParaRPr>
          </a:p>
          <a:p>
            <a:pPr indent="0" lvl="0" marL="0" rtl="0" algn="ctr">
              <a:lnSpc>
                <a:spcPct val="115000"/>
              </a:lnSpc>
              <a:spcBef>
                <a:spcPts val="0"/>
              </a:spcBef>
              <a:spcAft>
                <a:spcPts val="0"/>
              </a:spcAft>
              <a:buNone/>
            </a:pPr>
            <a:r>
              <a:rPr lang="nl" sz="1100">
                <a:solidFill>
                  <a:srgbClr val="F39430"/>
                </a:solidFill>
              </a:rPr>
              <a:t>Mozes zei dat ze het eten niet mochten bewaren tot de volgende dag. Sommige mensen luisterden niet en bewaarden het toch. Maar de volgende ochtend zaten er wormen in het eten, en het stonk. Mozes werd kwaad op de mensen die het eten bewaard hadden. Elke ochtend raapte iedereen zo veel eten op als hij nodig had. Zodra de zon fel ging schijnen, begon het eten te smelten.</a:t>
            </a:r>
            <a:endParaRPr sz="1100">
              <a:solidFill>
                <a:srgbClr val="F39430"/>
              </a:solidFill>
            </a:endParaRPr>
          </a:p>
          <a:p>
            <a:pPr indent="0" lvl="0" marL="0" rtl="0" algn="ctr">
              <a:lnSpc>
                <a:spcPct val="115000"/>
              </a:lnSpc>
              <a:spcBef>
                <a:spcPts val="0"/>
              </a:spcBef>
              <a:spcAft>
                <a:spcPts val="0"/>
              </a:spcAft>
              <a:buNone/>
            </a:pPr>
            <a:r>
              <a:rPr lang="nl" sz="1100">
                <a:solidFill>
                  <a:srgbClr val="F39430"/>
                </a:solidFill>
              </a:rPr>
              <a:t>Exodus 16: 19-21</a:t>
            </a:r>
            <a:endParaRPr sz="1100">
              <a:solidFill>
                <a:srgbClr val="F39430"/>
              </a:solidFill>
            </a:endParaRPr>
          </a:p>
          <a:p>
            <a:pPr indent="0" lvl="0" marL="0" rtl="0" algn="l">
              <a:lnSpc>
                <a:spcPct val="115000"/>
              </a:lnSpc>
              <a:spcBef>
                <a:spcPts val="0"/>
              </a:spcBef>
              <a:spcAft>
                <a:spcPts val="0"/>
              </a:spcAft>
              <a:buNone/>
            </a:pPr>
            <a:r>
              <a:t/>
            </a:r>
            <a:endParaRPr b="1" sz="1100"/>
          </a:p>
          <a:p>
            <a:pPr indent="0" lvl="0" marL="0" rtl="0" algn="l">
              <a:lnSpc>
                <a:spcPct val="115000"/>
              </a:lnSpc>
              <a:spcBef>
                <a:spcPts val="0"/>
              </a:spcBef>
              <a:spcAft>
                <a:spcPts val="0"/>
              </a:spcAft>
              <a:buNone/>
            </a:pPr>
            <a:r>
              <a:rPr b="1" lang="nl" sz="1100"/>
              <a:t>Nodig:</a:t>
            </a:r>
            <a:endParaRPr b="1" sz="1100"/>
          </a:p>
          <a:p>
            <a:pPr indent="0" lvl="0" marL="0" rtl="0" algn="l">
              <a:lnSpc>
                <a:spcPct val="115000"/>
              </a:lnSpc>
              <a:spcBef>
                <a:spcPts val="0"/>
              </a:spcBef>
              <a:spcAft>
                <a:spcPts val="0"/>
              </a:spcAft>
              <a:buNone/>
            </a:pPr>
            <a:r>
              <a:rPr lang="nl" sz="1100"/>
              <a:t>Een blinddoek per duo</a:t>
            </a:r>
            <a:endParaRPr sz="1100"/>
          </a:p>
          <a:p>
            <a:pPr indent="0" lvl="0" marL="0" rtl="0" algn="l">
              <a:lnSpc>
                <a:spcPct val="115000"/>
              </a:lnSpc>
              <a:spcBef>
                <a:spcPts val="0"/>
              </a:spcBef>
              <a:spcAft>
                <a:spcPts val="0"/>
              </a:spcAft>
              <a:buNone/>
            </a:pPr>
            <a:r>
              <a:rPr lang="nl" sz="1100"/>
              <a:t>Een parcours (zorg bijvoorbeeld voor pionnen, hoepels om doorheen te klimmen of anders obstakels)</a:t>
            </a:r>
            <a:endParaRPr sz="1100"/>
          </a:p>
          <a:p>
            <a:pPr indent="0" lvl="0" marL="0" rtl="0" algn="l">
              <a:lnSpc>
                <a:spcPct val="115000"/>
              </a:lnSpc>
              <a:spcBef>
                <a:spcPts val="0"/>
              </a:spcBef>
              <a:spcAft>
                <a:spcPts val="0"/>
              </a:spcAft>
              <a:buNone/>
            </a:pPr>
            <a:r>
              <a:t/>
            </a:r>
            <a:endParaRPr b="1" sz="1100"/>
          </a:p>
          <a:p>
            <a:pPr indent="0" lvl="0" marL="0" rtl="0" algn="l">
              <a:lnSpc>
                <a:spcPct val="115000"/>
              </a:lnSpc>
              <a:spcBef>
                <a:spcPts val="0"/>
              </a:spcBef>
              <a:spcAft>
                <a:spcPts val="0"/>
              </a:spcAft>
              <a:buNone/>
            </a:pPr>
            <a:r>
              <a:rPr b="1" lang="nl" sz="1100"/>
              <a:t>UItleg activiteit: </a:t>
            </a:r>
            <a:endParaRPr b="1" sz="1100"/>
          </a:p>
          <a:p>
            <a:pPr indent="0" lvl="0" marL="0" rtl="0" algn="l">
              <a:lnSpc>
                <a:spcPct val="115000"/>
              </a:lnSpc>
              <a:spcBef>
                <a:spcPts val="0"/>
              </a:spcBef>
              <a:spcAft>
                <a:spcPts val="0"/>
              </a:spcAft>
              <a:buNone/>
            </a:pPr>
            <a:r>
              <a:rPr lang="nl" sz="1100"/>
              <a:t>De Israëlieten moesten er op vertrouwen dat God genoeg te eten gaf voor iedere dag. Dat was best lastig! Waar vertrouw jij op? </a:t>
            </a:r>
            <a:endParaRPr sz="1100"/>
          </a:p>
          <a:p>
            <a:pPr indent="0" lvl="0" marL="0" rtl="0" algn="l">
              <a:lnSpc>
                <a:spcPct val="115000"/>
              </a:lnSpc>
              <a:spcBef>
                <a:spcPts val="0"/>
              </a:spcBef>
              <a:spcAft>
                <a:spcPts val="0"/>
              </a:spcAft>
              <a:buNone/>
            </a:pPr>
            <a:r>
              <a:rPr lang="nl" sz="1100"/>
              <a:t>Jullie gaan proberen in een tweetal de overkant van het parcours te bereiken. Een van de twee wordt geblinddoekt en de ander geeft aanwijzingen. Bijvoorbeeld: doe een stap naar links of draai een kwartslag. Lukt het jullie om samen de overkant te bereiken? Wissel daarna van rol.  Durf je te vertrouwen op de aanwijzingen van de ander?</a:t>
            </a:r>
            <a:endParaRPr sz="1100"/>
          </a:p>
          <a:p>
            <a:pPr indent="0" lvl="0" marL="0" rtl="0" algn="l">
              <a:lnSpc>
                <a:spcPct val="115000"/>
              </a:lnSpc>
              <a:spcBef>
                <a:spcPts val="0"/>
              </a:spcBef>
              <a:spcAft>
                <a:spcPts val="0"/>
              </a:spcAft>
              <a:buNone/>
            </a:pPr>
            <a:r>
              <a:t/>
            </a:r>
            <a:endParaRPr b="1" sz="1100"/>
          </a:p>
          <a:p>
            <a:pPr indent="0" lvl="0" marL="0" rtl="0" algn="l">
              <a:lnSpc>
                <a:spcPct val="115000"/>
              </a:lnSpc>
              <a:spcBef>
                <a:spcPts val="0"/>
              </a:spcBef>
              <a:spcAft>
                <a:spcPts val="0"/>
              </a:spcAft>
              <a:buNone/>
            </a:pPr>
            <a:r>
              <a:rPr b="1" lang="nl" sz="1100"/>
              <a:t>Vraag:</a:t>
            </a:r>
            <a:endParaRPr b="1" sz="1100"/>
          </a:p>
          <a:p>
            <a:pPr indent="0" lvl="0" marL="0" rtl="0" algn="l">
              <a:lnSpc>
                <a:spcPct val="115000"/>
              </a:lnSpc>
              <a:spcBef>
                <a:spcPts val="0"/>
              </a:spcBef>
              <a:spcAft>
                <a:spcPts val="0"/>
              </a:spcAft>
              <a:buNone/>
            </a:pPr>
            <a:r>
              <a:rPr lang="nl" sz="1100"/>
              <a:t>Hoe verliep het parcours? Luisterden jullie goed naar elkaar? Durfde je op elkaar te vertrouwen?</a:t>
            </a:r>
            <a:endParaRPr sz="1100"/>
          </a:p>
          <a:p>
            <a:pPr indent="0" lvl="0" marL="0" rtl="0" algn="l">
              <a:lnSpc>
                <a:spcPct val="115000"/>
              </a:lnSpc>
              <a:spcBef>
                <a:spcPts val="0"/>
              </a:spcBef>
              <a:spcAft>
                <a:spcPts val="0"/>
              </a:spcAft>
              <a:buNone/>
            </a:pPr>
            <a:r>
              <a:rPr lang="nl" sz="1100"/>
              <a:t>Wat gebeurde er wanneer je niet goed naar de aanwijzingen luisterde?</a:t>
            </a:r>
            <a:endParaRPr b="1" sz="2400">
              <a:latin typeface="Calibri"/>
              <a:ea typeface="Calibri"/>
              <a:cs typeface="Calibri"/>
              <a:sym typeface="Calibri"/>
            </a:endParaRPr>
          </a:p>
          <a:p>
            <a:pPr indent="0" lvl="0" marL="0" rtl="0" algn="l">
              <a:spcBef>
                <a:spcPts val="0"/>
              </a:spcBef>
              <a:spcAft>
                <a:spcPts val="0"/>
              </a:spcAft>
              <a:buNone/>
            </a:pPr>
            <a:r>
              <a:t/>
            </a:r>
            <a:endParaRPr b="1" sz="1200">
              <a:latin typeface="Calibri"/>
              <a:ea typeface="Calibri"/>
              <a:cs typeface="Calibri"/>
              <a:sym typeface="Calibri"/>
            </a:endParaRPr>
          </a:p>
        </p:txBody>
      </p:sp>
      <p:pic>
        <p:nvPicPr>
          <p:cNvPr id="118" name="Google Shape;118;p22"/>
          <p:cNvPicPr preferRelativeResize="0"/>
          <p:nvPr/>
        </p:nvPicPr>
        <p:blipFill>
          <a:blip r:embed="rId4">
            <a:alphaModFix/>
          </a:blip>
          <a:stretch>
            <a:fillRect/>
          </a:stretch>
        </p:blipFill>
        <p:spPr>
          <a:xfrm>
            <a:off x="1829500" y="7929900"/>
            <a:ext cx="2334450" cy="1481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0" name="Shape 60"/>
        <p:cNvGrpSpPr/>
        <p:nvPr/>
      </p:nvGrpSpPr>
      <p:grpSpPr>
        <a:xfrm>
          <a:off x="0" y="0"/>
          <a:ext cx="0" cy="0"/>
          <a:chOff x="0" y="0"/>
          <a:chExt cx="0" cy="0"/>
        </a:xfrm>
      </p:grpSpPr>
      <p:sp>
        <p:nvSpPr>
          <p:cNvPr id="61" name="Google Shape;61;p14"/>
          <p:cNvSpPr txBox="1"/>
          <p:nvPr/>
        </p:nvSpPr>
        <p:spPr>
          <a:xfrm>
            <a:off x="664050" y="2259850"/>
            <a:ext cx="5529900" cy="670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latin typeface="Calibri"/>
              <a:ea typeface="Calibri"/>
              <a:cs typeface="Calibri"/>
              <a:sym typeface="Calibri"/>
            </a:endParaRPr>
          </a:p>
        </p:txBody>
      </p:sp>
      <p:sp>
        <p:nvSpPr>
          <p:cNvPr id="62" name="Google Shape;62;p14"/>
          <p:cNvSpPr txBox="1"/>
          <p:nvPr/>
        </p:nvSpPr>
        <p:spPr>
          <a:xfrm>
            <a:off x="664050" y="2259850"/>
            <a:ext cx="5529900" cy="7065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t/>
            </a:r>
            <a:endParaRPr b="1" sz="2400"/>
          </a:p>
          <a:p>
            <a:pPr indent="0" lvl="0" marL="0" rtl="0" algn="ctr">
              <a:lnSpc>
                <a:spcPct val="115000"/>
              </a:lnSpc>
              <a:spcBef>
                <a:spcPts val="0"/>
              </a:spcBef>
              <a:spcAft>
                <a:spcPts val="0"/>
              </a:spcAft>
              <a:buNone/>
            </a:pPr>
            <a:r>
              <a:rPr b="1" lang="nl" sz="2400">
                <a:latin typeface="Calibri"/>
                <a:ea typeface="Calibri"/>
                <a:cs typeface="Calibri"/>
                <a:sym typeface="Calibri"/>
              </a:rPr>
              <a:t>Zorgmuur</a:t>
            </a:r>
            <a:endParaRPr b="1" sz="2400">
              <a:latin typeface="Calibri"/>
              <a:ea typeface="Calibri"/>
              <a:cs typeface="Calibri"/>
              <a:sym typeface="Calibri"/>
            </a:endParaRPr>
          </a:p>
          <a:p>
            <a:pPr indent="0" lvl="0" marL="0" rtl="0" algn="ctr">
              <a:lnSpc>
                <a:spcPct val="115000"/>
              </a:lnSpc>
              <a:spcBef>
                <a:spcPts val="0"/>
              </a:spcBef>
              <a:spcAft>
                <a:spcPts val="0"/>
              </a:spcAft>
              <a:buNone/>
            </a:pPr>
            <a:r>
              <a:rPr lang="nl" sz="1100">
                <a:solidFill>
                  <a:srgbClr val="F39430"/>
                </a:solidFill>
              </a:rPr>
              <a:t>Daar in de woestijn begonnen de Israëlieten weer te protesteren. Ze riepen tegen Mozes en Aäron: ‘Had de Heer ons maar laten sterven in Egypte! Daar hadden we meer dan genoeg vlees en brood te eten. Waarom hebben jullie ons naar deze woestijn gebracht? Hier zullen we allemaal sterven van de honger!</a:t>
            </a:r>
            <a:endParaRPr sz="1100">
              <a:solidFill>
                <a:srgbClr val="F39430"/>
              </a:solidFill>
            </a:endParaRPr>
          </a:p>
          <a:p>
            <a:pPr indent="0" lvl="0" marL="0" rtl="0" algn="ctr">
              <a:lnSpc>
                <a:spcPct val="115000"/>
              </a:lnSpc>
              <a:spcBef>
                <a:spcPts val="0"/>
              </a:spcBef>
              <a:spcAft>
                <a:spcPts val="0"/>
              </a:spcAft>
              <a:buNone/>
            </a:pPr>
            <a:r>
              <a:rPr lang="nl" sz="1100">
                <a:solidFill>
                  <a:srgbClr val="F39430"/>
                </a:solidFill>
              </a:rPr>
              <a:t>Exodus 16: 2-3</a:t>
            </a:r>
            <a:endParaRPr sz="1100">
              <a:solidFill>
                <a:srgbClr val="F39430"/>
              </a:solidFill>
            </a:endParaRPr>
          </a:p>
          <a:p>
            <a:pPr indent="0" lvl="0" marL="0" rtl="0" algn="l">
              <a:lnSpc>
                <a:spcPct val="115000"/>
              </a:lnSpc>
              <a:spcBef>
                <a:spcPts val="0"/>
              </a:spcBef>
              <a:spcAft>
                <a:spcPts val="0"/>
              </a:spcAft>
              <a:buNone/>
            </a:pPr>
            <a:r>
              <a:t/>
            </a:r>
            <a:endParaRPr sz="1100"/>
          </a:p>
          <a:p>
            <a:pPr indent="0" lvl="0" marL="0" rtl="0" algn="l">
              <a:lnSpc>
                <a:spcPct val="115000"/>
              </a:lnSpc>
              <a:spcBef>
                <a:spcPts val="0"/>
              </a:spcBef>
              <a:spcAft>
                <a:spcPts val="0"/>
              </a:spcAft>
              <a:buNone/>
            </a:pPr>
            <a:r>
              <a:rPr b="1" lang="nl" sz="1100"/>
              <a:t>Nodig:</a:t>
            </a:r>
            <a:endParaRPr b="1" sz="1100"/>
          </a:p>
          <a:p>
            <a:pPr indent="-298450" lvl="0" marL="457200" rtl="0" algn="l">
              <a:lnSpc>
                <a:spcPct val="115000"/>
              </a:lnSpc>
              <a:spcBef>
                <a:spcPts val="0"/>
              </a:spcBef>
              <a:spcAft>
                <a:spcPts val="0"/>
              </a:spcAft>
              <a:buSzPts val="1100"/>
              <a:buChar char="-"/>
            </a:pPr>
            <a:r>
              <a:rPr lang="nl" sz="1100"/>
              <a:t>Grote blokken of dozen</a:t>
            </a:r>
            <a:endParaRPr sz="1100"/>
          </a:p>
          <a:p>
            <a:pPr indent="-298450" lvl="0" marL="457200" rtl="0" algn="l">
              <a:lnSpc>
                <a:spcPct val="115000"/>
              </a:lnSpc>
              <a:spcBef>
                <a:spcPts val="0"/>
              </a:spcBef>
              <a:spcAft>
                <a:spcPts val="0"/>
              </a:spcAft>
              <a:buSzPts val="1100"/>
              <a:buChar char="-"/>
            </a:pPr>
            <a:r>
              <a:rPr lang="nl" sz="1100"/>
              <a:t>Briefjes</a:t>
            </a:r>
            <a:endParaRPr sz="1100"/>
          </a:p>
          <a:p>
            <a:pPr indent="-298450" lvl="0" marL="457200" rtl="0" algn="l">
              <a:lnSpc>
                <a:spcPct val="115000"/>
              </a:lnSpc>
              <a:spcBef>
                <a:spcPts val="0"/>
              </a:spcBef>
              <a:spcAft>
                <a:spcPts val="0"/>
              </a:spcAft>
              <a:buSzPts val="1100"/>
              <a:buChar char="-"/>
            </a:pPr>
            <a:r>
              <a:rPr lang="nl" sz="1100"/>
              <a:t>Potloden</a:t>
            </a:r>
            <a:endParaRPr sz="1100"/>
          </a:p>
          <a:p>
            <a:pPr indent="0" lvl="0" marL="457200" rtl="0" algn="l">
              <a:lnSpc>
                <a:spcPct val="115000"/>
              </a:lnSpc>
              <a:spcBef>
                <a:spcPts val="0"/>
              </a:spcBef>
              <a:spcAft>
                <a:spcPts val="0"/>
              </a:spcAft>
              <a:buNone/>
            </a:pPr>
            <a:r>
              <a:t/>
            </a:r>
            <a:endParaRPr sz="1100"/>
          </a:p>
          <a:p>
            <a:pPr indent="0" lvl="0" marL="0" rtl="0" algn="l">
              <a:lnSpc>
                <a:spcPct val="115000"/>
              </a:lnSpc>
              <a:spcBef>
                <a:spcPts val="0"/>
              </a:spcBef>
              <a:spcAft>
                <a:spcPts val="0"/>
              </a:spcAft>
              <a:buNone/>
            </a:pPr>
            <a:r>
              <a:rPr b="1" lang="nl" sz="1100"/>
              <a:t>Uitleg activiteit:</a:t>
            </a:r>
            <a:endParaRPr b="1" sz="1100"/>
          </a:p>
          <a:p>
            <a:pPr indent="0" lvl="0" marL="0" rtl="0" algn="l">
              <a:lnSpc>
                <a:spcPct val="115000"/>
              </a:lnSpc>
              <a:spcBef>
                <a:spcPts val="0"/>
              </a:spcBef>
              <a:spcAft>
                <a:spcPts val="0"/>
              </a:spcAft>
              <a:buNone/>
            </a:pPr>
            <a:r>
              <a:rPr lang="nl" sz="1100"/>
              <a:t>De Israëlieten maken zich zorgen: ze hebben niet genoeg te eten en zijn bang het niet te overleven, ze beklagen zich bij Mozes en Aäron. Misschien heb jij ook wel iets waar je zorgen over maakt. Iets waar je geen oplossing voor ziet, misschien voor jezelf of voor een ander. </a:t>
            </a:r>
            <a:endParaRPr sz="1100"/>
          </a:p>
          <a:p>
            <a:pPr indent="0" lvl="0" marL="0" rtl="0" algn="l">
              <a:lnSpc>
                <a:spcPct val="115000"/>
              </a:lnSpc>
              <a:spcBef>
                <a:spcPts val="0"/>
              </a:spcBef>
              <a:spcAft>
                <a:spcPts val="0"/>
              </a:spcAft>
              <a:buNone/>
            </a:pPr>
            <a:r>
              <a:t/>
            </a:r>
            <a:endParaRPr sz="1100"/>
          </a:p>
          <a:p>
            <a:pPr indent="0" lvl="0" marL="0" rtl="0" algn="l">
              <a:lnSpc>
                <a:spcPct val="115000"/>
              </a:lnSpc>
              <a:spcBef>
                <a:spcPts val="0"/>
              </a:spcBef>
              <a:spcAft>
                <a:spcPts val="0"/>
              </a:spcAft>
              <a:buNone/>
            </a:pPr>
            <a:r>
              <a:rPr lang="nl" sz="1100"/>
              <a:t>Bouw met elkaar van de blokken een muur. Schrijf of teken op een briefje waar jij je zorgen over maakt, vouw het briefje op en stop het tussen de stenen. Je kunt God vragen of hij bij jou of de ander wilt zijn. </a:t>
            </a:r>
            <a:endParaRPr sz="1100"/>
          </a:p>
          <a:p>
            <a:pPr indent="0" lvl="0" marL="0" rtl="0" algn="l">
              <a:lnSpc>
                <a:spcPct val="115000"/>
              </a:lnSpc>
              <a:spcBef>
                <a:spcPts val="0"/>
              </a:spcBef>
              <a:spcAft>
                <a:spcPts val="0"/>
              </a:spcAft>
              <a:buNone/>
            </a:pPr>
            <a:r>
              <a:t/>
            </a:r>
            <a:endParaRPr sz="1100"/>
          </a:p>
          <a:p>
            <a:pPr indent="0" lvl="0" marL="0" rtl="0" algn="l">
              <a:lnSpc>
                <a:spcPct val="115000"/>
              </a:lnSpc>
              <a:spcBef>
                <a:spcPts val="0"/>
              </a:spcBef>
              <a:spcAft>
                <a:spcPts val="0"/>
              </a:spcAft>
              <a:buNone/>
            </a:pPr>
            <a:r>
              <a:rPr b="1" lang="nl" sz="1100"/>
              <a:t>Tips:</a:t>
            </a:r>
            <a:endParaRPr b="1" sz="1100"/>
          </a:p>
          <a:p>
            <a:pPr indent="-298450" lvl="0" marL="457200" rtl="0" algn="l">
              <a:lnSpc>
                <a:spcPct val="115000"/>
              </a:lnSpc>
              <a:spcBef>
                <a:spcPts val="0"/>
              </a:spcBef>
              <a:spcAft>
                <a:spcPts val="0"/>
              </a:spcAft>
              <a:buSzPts val="1100"/>
              <a:buChar char="●"/>
            </a:pPr>
            <a:r>
              <a:rPr lang="nl" sz="1100"/>
              <a:t>Zet een begeleider bij de activiteit die met de deelnemers in gesprek kan gaan over hun zorgen, als iemand daar behoefte aan heeft.</a:t>
            </a:r>
            <a:endParaRPr sz="1100"/>
          </a:p>
          <a:p>
            <a:pPr indent="-298450" lvl="0" marL="457200" rtl="0" algn="l">
              <a:lnSpc>
                <a:spcPct val="115000"/>
              </a:lnSpc>
              <a:spcBef>
                <a:spcPts val="0"/>
              </a:spcBef>
              <a:spcAft>
                <a:spcPts val="0"/>
              </a:spcAft>
              <a:buSzPts val="1100"/>
              <a:buChar char="●"/>
            </a:pPr>
            <a:r>
              <a:rPr lang="nl" sz="1100"/>
              <a:t>Vertel de deelnemers dat de briefjes niet worden gelezen en na afloop worden weggegooid. Je kunt tijdens de viering wel in het algemeen bidden voor alle zorgen die de deelnemers in de muur hebben gestopt</a:t>
            </a:r>
            <a:endParaRPr sz="1100"/>
          </a:p>
          <a:p>
            <a:pPr indent="0" lvl="0" marL="0" rtl="0" algn="l">
              <a:lnSpc>
                <a:spcPct val="115000"/>
              </a:lnSpc>
              <a:spcBef>
                <a:spcPts val="0"/>
              </a:spcBef>
              <a:spcAft>
                <a:spcPts val="0"/>
              </a:spcAft>
              <a:buNone/>
            </a:pPr>
            <a:r>
              <a:t/>
            </a:r>
            <a:endParaRPr b="1" sz="1100"/>
          </a:p>
          <a:p>
            <a:pPr indent="0" lvl="0" marL="0" rtl="0" algn="l">
              <a:lnSpc>
                <a:spcPct val="115000"/>
              </a:lnSpc>
              <a:spcBef>
                <a:spcPts val="0"/>
              </a:spcBef>
              <a:spcAft>
                <a:spcPts val="0"/>
              </a:spcAft>
              <a:buNone/>
            </a:pPr>
            <a:r>
              <a:rPr b="1" lang="nl" sz="1100"/>
              <a:t>Vragen:</a:t>
            </a:r>
            <a:endParaRPr b="1" sz="1100"/>
          </a:p>
          <a:p>
            <a:pPr indent="0" lvl="0" marL="0" rtl="0" algn="l">
              <a:lnSpc>
                <a:spcPct val="115000"/>
              </a:lnSpc>
              <a:spcBef>
                <a:spcPts val="0"/>
              </a:spcBef>
              <a:spcAft>
                <a:spcPts val="0"/>
              </a:spcAft>
              <a:buNone/>
            </a:pPr>
            <a:r>
              <a:rPr lang="nl" sz="1100"/>
              <a:t>Begrijp jij waarom de Israëlieten zich beklagen?</a:t>
            </a:r>
            <a:endParaRPr sz="1100"/>
          </a:p>
          <a:p>
            <a:pPr indent="0" lvl="0" marL="0" rtl="0" algn="l">
              <a:lnSpc>
                <a:spcPct val="115000"/>
              </a:lnSpc>
              <a:spcBef>
                <a:spcPts val="0"/>
              </a:spcBef>
              <a:spcAft>
                <a:spcPts val="0"/>
              </a:spcAft>
              <a:buNone/>
            </a:pPr>
            <a:r>
              <a:rPr lang="nl" sz="1100"/>
              <a:t>Wat zou jij hebben gedaan als je een van hen was?</a:t>
            </a:r>
            <a:endParaRPr sz="36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6" name="Shape 66"/>
        <p:cNvGrpSpPr/>
        <p:nvPr/>
      </p:nvGrpSpPr>
      <p:grpSpPr>
        <a:xfrm>
          <a:off x="0" y="0"/>
          <a:ext cx="0" cy="0"/>
          <a:chOff x="0" y="0"/>
          <a:chExt cx="0" cy="0"/>
        </a:xfrm>
      </p:grpSpPr>
      <p:sp>
        <p:nvSpPr>
          <p:cNvPr id="67" name="Google Shape;67;p15"/>
          <p:cNvSpPr txBox="1"/>
          <p:nvPr/>
        </p:nvSpPr>
        <p:spPr>
          <a:xfrm>
            <a:off x="664050" y="2358700"/>
            <a:ext cx="5529900" cy="772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rgbClr val="271623"/>
              </a:solidFill>
              <a:highlight>
                <a:srgbClr val="FFFFFF"/>
              </a:highlight>
              <a:latin typeface="Calibri"/>
              <a:ea typeface="Calibri"/>
              <a:cs typeface="Calibri"/>
              <a:sym typeface="Calibri"/>
            </a:endParaRPr>
          </a:p>
        </p:txBody>
      </p:sp>
      <p:sp>
        <p:nvSpPr>
          <p:cNvPr id="68" name="Google Shape;68;p15"/>
          <p:cNvSpPr txBox="1"/>
          <p:nvPr/>
        </p:nvSpPr>
        <p:spPr>
          <a:xfrm>
            <a:off x="664050" y="2358700"/>
            <a:ext cx="5529900" cy="7065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t/>
            </a:r>
            <a:endParaRPr b="1" sz="2400">
              <a:latin typeface="Calibri"/>
              <a:ea typeface="Calibri"/>
              <a:cs typeface="Calibri"/>
              <a:sym typeface="Calibri"/>
            </a:endParaRPr>
          </a:p>
          <a:p>
            <a:pPr indent="0" lvl="0" marL="0" rtl="0" algn="ctr">
              <a:lnSpc>
                <a:spcPct val="115000"/>
              </a:lnSpc>
              <a:spcBef>
                <a:spcPts val="0"/>
              </a:spcBef>
              <a:spcAft>
                <a:spcPts val="0"/>
              </a:spcAft>
              <a:buNone/>
            </a:pPr>
            <a:r>
              <a:rPr b="1" lang="nl" sz="2400">
                <a:latin typeface="Calibri"/>
                <a:ea typeface="Calibri"/>
                <a:cs typeface="Calibri"/>
                <a:sym typeface="Calibri"/>
              </a:rPr>
              <a:t>Het beloofde land</a:t>
            </a:r>
            <a:endParaRPr b="1" sz="2400">
              <a:latin typeface="Calibri"/>
              <a:ea typeface="Calibri"/>
              <a:cs typeface="Calibri"/>
              <a:sym typeface="Calibri"/>
            </a:endParaRPr>
          </a:p>
          <a:p>
            <a:pPr indent="0" lvl="0" marL="0" rtl="0" algn="ctr">
              <a:lnSpc>
                <a:spcPct val="115000"/>
              </a:lnSpc>
              <a:spcBef>
                <a:spcPts val="0"/>
              </a:spcBef>
              <a:spcAft>
                <a:spcPts val="0"/>
              </a:spcAft>
              <a:buNone/>
            </a:pPr>
            <a:r>
              <a:rPr lang="nl" sz="1100">
                <a:solidFill>
                  <a:srgbClr val="F39430"/>
                </a:solidFill>
              </a:rPr>
              <a:t>Daar in de woestijn begonnen de Israëlieten weer te protesteren. Ze riepen tegen Mozes en Aäron: ‘Had de Heer ons maar laten sterven in Egypte! Daar hadden we meer dan genoeg vlees en brood te eten. Waarom hebben jullie ons naar deze woestijn gebracht? Hier zullen we allemaal sterven van de honger!’</a:t>
            </a:r>
            <a:endParaRPr sz="1100">
              <a:solidFill>
                <a:srgbClr val="F39430"/>
              </a:solidFill>
            </a:endParaRPr>
          </a:p>
          <a:p>
            <a:pPr indent="0" lvl="0" marL="0" rtl="0" algn="ctr">
              <a:lnSpc>
                <a:spcPct val="115000"/>
              </a:lnSpc>
              <a:spcBef>
                <a:spcPts val="0"/>
              </a:spcBef>
              <a:spcAft>
                <a:spcPts val="0"/>
              </a:spcAft>
              <a:buNone/>
            </a:pPr>
            <a:r>
              <a:rPr lang="nl" sz="1100">
                <a:solidFill>
                  <a:srgbClr val="F39430"/>
                </a:solidFill>
              </a:rPr>
              <a:t>Exodus 16: 2-3</a:t>
            </a:r>
            <a:endParaRPr sz="1100">
              <a:solidFill>
                <a:srgbClr val="F39430"/>
              </a:solidFill>
            </a:endParaRPr>
          </a:p>
          <a:p>
            <a:pPr indent="0" lvl="0" marL="0" rtl="0" algn="l">
              <a:lnSpc>
                <a:spcPct val="115000"/>
              </a:lnSpc>
              <a:spcBef>
                <a:spcPts val="0"/>
              </a:spcBef>
              <a:spcAft>
                <a:spcPts val="0"/>
              </a:spcAft>
              <a:buNone/>
            </a:pPr>
            <a:r>
              <a:t/>
            </a:r>
            <a:endParaRPr sz="1100"/>
          </a:p>
          <a:p>
            <a:pPr indent="0" lvl="0" marL="0" rtl="0" algn="l">
              <a:lnSpc>
                <a:spcPct val="115000"/>
              </a:lnSpc>
              <a:spcBef>
                <a:spcPts val="0"/>
              </a:spcBef>
              <a:spcAft>
                <a:spcPts val="0"/>
              </a:spcAft>
              <a:buNone/>
            </a:pPr>
            <a:r>
              <a:rPr b="1" lang="nl" sz="1100"/>
              <a:t>Nodig:</a:t>
            </a:r>
            <a:endParaRPr b="1" sz="1100"/>
          </a:p>
          <a:p>
            <a:pPr indent="-298450" lvl="0" marL="457200" rtl="0" algn="l">
              <a:lnSpc>
                <a:spcPct val="115000"/>
              </a:lnSpc>
              <a:spcBef>
                <a:spcPts val="0"/>
              </a:spcBef>
              <a:spcAft>
                <a:spcPts val="0"/>
              </a:spcAft>
              <a:buSzPts val="1100"/>
              <a:buChar char="-"/>
            </a:pPr>
            <a:r>
              <a:rPr lang="nl" sz="1100"/>
              <a:t>Een groot laken of schildersdoek</a:t>
            </a:r>
            <a:endParaRPr sz="1100"/>
          </a:p>
          <a:p>
            <a:pPr indent="-298450" lvl="0" marL="457200" rtl="0" algn="l">
              <a:lnSpc>
                <a:spcPct val="115000"/>
              </a:lnSpc>
              <a:spcBef>
                <a:spcPts val="0"/>
              </a:spcBef>
              <a:spcAft>
                <a:spcPts val="0"/>
              </a:spcAft>
              <a:buSzPts val="1100"/>
              <a:buChar char="-"/>
            </a:pPr>
            <a:r>
              <a:rPr lang="nl" sz="1100"/>
              <a:t>Verf in verschillende kleuren</a:t>
            </a:r>
            <a:endParaRPr sz="1100"/>
          </a:p>
          <a:p>
            <a:pPr indent="-298450" lvl="0" marL="457200" rtl="0" algn="l">
              <a:lnSpc>
                <a:spcPct val="115000"/>
              </a:lnSpc>
              <a:spcBef>
                <a:spcPts val="0"/>
              </a:spcBef>
              <a:spcAft>
                <a:spcPts val="0"/>
              </a:spcAft>
              <a:buSzPts val="1100"/>
              <a:buChar char="-"/>
            </a:pPr>
            <a:r>
              <a:rPr lang="nl" sz="1100"/>
              <a:t>Kwasten</a:t>
            </a:r>
            <a:endParaRPr sz="1100"/>
          </a:p>
          <a:p>
            <a:pPr indent="0" lvl="0" marL="0" rtl="0" algn="l">
              <a:lnSpc>
                <a:spcPct val="115000"/>
              </a:lnSpc>
              <a:spcBef>
                <a:spcPts val="0"/>
              </a:spcBef>
              <a:spcAft>
                <a:spcPts val="0"/>
              </a:spcAft>
              <a:buNone/>
            </a:pPr>
            <a:r>
              <a:t/>
            </a:r>
            <a:endParaRPr sz="1100"/>
          </a:p>
          <a:p>
            <a:pPr indent="0" lvl="0" marL="0" rtl="0" algn="l">
              <a:lnSpc>
                <a:spcPct val="115000"/>
              </a:lnSpc>
              <a:spcBef>
                <a:spcPts val="0"/>
              </a:spcBef>
              <a:spcAft>
                <a:spcPts val="0"/>
              </a:spcAft>
              <a:buNone/>
            </a:pPr>
            <a:r>
              <a:rPr b="1" lang="nl" sz="1100"/>
              <a:t>Uitleg activiteit</a:t>
            </a:r>
            <a:endParaRPr b="1" sz="1100"/>
          </a:p>
          <a:p>
            <a:pPr indent="0" lvl="0" marL="0" rtl="0" algn="l">
              <a:lnSpc>
                <a:spcPct val="115000"/>
              </a:lnSpc>
              <a:spcBef>
                <a:spcPts val="0"/>
              </a:spcBef>
              <a:spcAft>
                <a:spcPts val="0"/>
              </a:spcAft>
              <a:buNone/>
            </a:pPr>
            <a:r>
              <a:rPr lang="nl" sz="1100"/>
              <a:t>De Israëlieten begonnen moedeloos te worden. In Egypte hadden ze tenminste te eten! De Israëlieten denken niet meer aan waar ze naar op weg zijn, het land wat God hun heeft beloofd. Een mooi, groot land met genoeg te eten voor iedereen.</a:t>
            </a:r>
            <a:endParaRPr sz="1100"/>
          </a:p>
          <a:p>
            <a:pPr indent="0" lvl="0" marL="0" rtl="0" algn="l">
              <a:lnSpc>
                <a:spcPct val="115000"/>
              </a:lnSpc>
              <a:spcBef>
                <a:spcPts val="0"/>
              </a:spcBef>
              <a:spcAft>
                <a:spcPts val="0"/>
              </a:spcAft>
              <a:buNone/>
            </a:pPr>
            <a:r>
              <a:t/>
            </a:r>
            <a:endParaRPr sz="1100"/>
          </a:p>
          <a:p>
            <a:pPr indent="0" lvl="0" marL="0" rtl="0" algn="l">
              <a:lnSpc>
                <a:spcPct val="115000"/>
              </a:lnSpc>
              <a:spcBef>
                <a:spcPts val="0"/>
              </a:spcBef>
              <a:spcAft>
                <a:spcPts val="0"/>
              </a:spcAft>
              <a:buNone/>
            </a:pPr>
            <a:r>
              <a:rPr lang="nl" sz="1100"/>
              <a:t>Hoe zou jullie ideale land er uit zien? Is er veel natuur of zijn er juist veel winkels? Ligt het aan de zee of zijn er hoge bergen? Schilder op het grote doek dat wat jij belangrijk vindt. Samen maken jullie je ideale land.</a:t>
            </a:r>
            <a:endParaRPr sz="1100"/>
          </a:p>
          <a:p>
            <a:pPr indent="0" lvl="0" marL="0" rtl="0" algn="l">
              <a:lnSpc>
                <a:spcPct val="115000"/>
              </a:lnSpc>
              <a:spcBef>
                <a:spcPts val="0"/>
              </a:spcBef>
              <a:spcAft>
                <a:spcPts val="0"/>
              </a:spcAft>
              <a:buNone/>
            </a:pPr>
            <a:r>
              <a:t/>
            </a:r>
            <a:endParaRPr sz="1100"/>
          </a:p>
          <a:p>
            <a:pPr indent="0" lvl="0" marL="0" rtl="0" algn="l">
              <a:lnSpc>
                <a:spcPct val="115000"/>
              </a:lnSpc>
              <a:spcBef>
                <a:spcPts val="0"/>
              </a:spcBef>
              <a:spcAft>
                <a:spcPts val="0"/>
              </a:spcAft>
              <a:buNone/>
            </a:pPr>
            <a:r>
              <a:rPr b="1" lang="nl" sz="1100"/>
              <a:t>Vraag:</a:t>
            </a:r>
            <a:endParaRPr b="1" sz="1100"/>
          </a:p>
          <a:p>
            <a:pPr indent="0" lvl="0" marL="0" rtl="0" algn="l">
              <a:lnSpc>
                <a:spcPct val="115000"/>
              </a:lnSpc>
              <a:spcBef>
                <a:spcPts val="0"/>
              </a:spcBef>
              <a:spcAft>
                <a:spcPts val="0"/>
              </a:spcAft>
              <a:buNone/>
            </a:pPr>
            <a:r>
              <a:rPr lang="nl" sz="1100"/>
              <a:t>Hoe ziet jouw ideale land er uit? Wat mag er zeker niet ontbreken?</a:t>
            </a:r>
            <a:endParaRPr sz="1100"/>
          </a:p>
          <a:p>
            <a:pPr indent="0" lvl="0" marL="0" rtl="0" algn="l">
              <a:lnSpc>
                <a:spcPct val="115000"/>
              </a:lnSpc>
              <a:spcBef>
                <a:spcPts val="0"/>
              </a:spcBef>
              <a:spcAft>
                <a:spcPts val="0"/>
              </a:spcAft>
              <a:buNone/>
            </a:pPr>
            <a:r>
              <a:t/>
            </a:r>
            <a:endParaRPr sz="1100"/>
          </a:p>
          <a:p>
            <a:pPr indent="0" lvl="0" marL="0" rtl="0" algn="l">
              <a:lnSpc>
                <a:spcPct val="115000"/>
              </a:lnSpc>
              <a:spcBef>
                <a:spcPts val="0"/>
              </a:spcBef>
              <a:spcAft>
                <a:spcPts val="0"/>
              </a:spcAft>
              <a:buNone/>
            </a:pPr>
            <a:r>
              <a:rPr b="1" lang="nl" sz="1100"/>
              <a:t>Weetje</a:t>
            </a:r>
            <a:endParaRPr b="1" sz="1100"/>
          </a:p>
          <a:p>
            <a:pPr indent="0" lvl="0" marL="0" rtl="0" algn="l">
              <a:lnSpc>
                <a:spcPct val="115000"/>
              </a:lnSpc>
              <a:spcBef>
                <a:spcPts val="0"/>
              </a:spcBef>
              <a:spcAft>
                <a:spcPts val="0"/>
              </a:spcAft>
              <a:buNone/>
            </a:pPr>
            <a:r>
              <a:rPr lang="nl" sz="1100"/>
              <a:t>In het begin van het bijbelboek Exodus geeft God aan Mozes de opdracht om het volk Israël te bevrijden uit Egypte. Hij geeft Mozes een belofte. Dat lees je in Exodus 3:</a:t>
            </a:r>
            <a:endParaRPr sz="1100"/>
          </a:p>
          <a:p>
            <a:pPr indent="0" lvl="0" marL="0" rtl="0" algn="l">
              <a:lnSpc>
                <a:spcPct val="115000"/>
              </a:lnSpc>
              <a:spcBef>
                <a:spcPts val="0"/>
              </a:spcBef>
              <a:spcAft>
                <a:spcPts val="0"/>
              </a:spcAft>
              <a:buNone/>
            </a:pPr>
            <a:r>
              <a:t/>
            </a:r>
            <a:endParaRPr sz="900">
              <a:solidFill>
                <a:srgbClr val="271623"/>
              </a:solidFill>
            </a:endParaRPr>
          </a:p>
          <a:p>
            <a:pPr indent="0" lvl="0" marL="0" rtl="0" algn="l">
              <a:lnSpc>
                <a:spcPct val="115000"/>
              </a:lnSpc>
              <a:spcBef>
                <a:spcPts val="0"/>
              </a:spcBef>
              <a:spcAft>
                <a:spcPts val="0"/>
              </a:spcAft>
              <a:buNone/>
            </a:pPr>
            <a:r>
              <a:rPr lang="nl" sz="1100">
                <a:solidFill>
                  <a:srgbClr val="F39430"/>
                </a:solidFill>
              </a:rPr>
              <a:t>Ik zal mijn volk  naar een land brengen waar nu andere volken wonen: Kanaänieten, Hethieten, Amorieten, Perizzieten, Chiwwieten en Jebusieten. Het is een mooi, groot land. En er is genoeg te eten en te drinken, meer dan genoeg voor iedereen.</a:t>
            </a:r>
            <a:endParaRPr sz="1100">
              <a:solidFill>
                <a:srgbClr val="F39430"/>
              </a:solidFill>
            </a:endParaRPr>
          </a:p>
          <a:p>
            <a:pPr indent="0" lvl="0" marL="0" rtl="0" algn="l">
              <a:lnSpc>
                <a:spcPct val="115000"/>
              </a:lnSpc>
              <a:spcBef>
                <a:spcPts val="0"/>
              </a:spcBef>
              <a:spcAft>
                <a:spcPts val="0"/>
              </a:spcAft>
              <a:buNone/>
            </a:pPr>
            <a:r>
              <a:rPr lang="nl" sz="1100">
                <a:solidFill>
                  <a:srgbClr val="F39430"/>
                </a:solidFill>
              </a:rPr>
              <a:t>Exodus 3: 7-8</a:t>
            </a:r>
            <a:endParaRPr sz="1100">
              <a:solidFill>
                <a:srgbClr val="F39430"/>
              </a:solidFill>
            </a:endParaRPr>
          </a:p>
          <a:p>
            <a:pPr indent="0" lvl="0" marL="0" rtl="0" algn="l">
              <a:lnSpc>
                <a:spcPct val="115000"/>
              </a:lnSpc>
              <a:spcBef>
                <a:spcPts val="0"/>
              </a:spcBef>
              <a:spcAft>
                <a:spcPts val="0"/>
              </a:spcAft>
              <a:buNone/>
            </a:pPr>
            <a:r>
              <a:t/>
            </a:r>
            <a:endParaRPr sz="1100"/>
          </a:p>
          <a:p>
            <a:pPr indent="0" lvl="0" marL="0" rtl="0" algn="l">
              <a:lnSpc>
                <a:spcPct val="115000"/>
              </a:lnSpc>
              <a:spcBef>
                <a:spcPts val="0"/>
              </a:spcBef>
              <a:spcAft>
                <a:spcPts val="0"/>
              </a:spcAft>
              <a:buNone/>
            </a:pPr>
            <a:r>
              <a:t/>
            </a:r>
            <a:endParaRPr sz="3600">
              <a:latin typeface="Calibri"/>
              <a:ea typeface="Calibri"/>
              <a:cs typeface="Calibri"/>
              <a:sym typeface="Calibri"/>
            </a:endParaRPr>
          </a:p>
          <a:p>
            <a:pPr indent="0" lvl="0" marL="0" rtl="0" algn="l">
              <a:spcBef>
                <a:spcPts val="0"/>
              </a:spcBef>
              <a:spcAft>
                <a:spcPts val="0"/>
              </a:spcAft>
              <a:buNone/>
            </a:pPr>
            <a:r>
              <a:t/>
            </a:r>
            <a:endParaRPr b="1" sz="1200">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2" name="Shape 72"/>
        <p:cNvGrpSpPr/>
        <p:nvPr/>
      </p:nvGrpSpPr>
      <p:grpSpPr>
        <a:xfrm>
          <a:off x="0" y="0"/>
          <a:ext cx="0" cy="0"/>
          <a:chOff x="0" y="0"/>
          <a:chExt cx="0" cy="0"/>
        </a:xfrm>
      </p:grpSpPr>
      <p:sp>
        <p:nvSpPr>
          <p:cNvPr id="73" name="Google Shape;73;p16"/>
          <p:cNvSpPr txBox="1"/>
          <p:nvPr/>
        </p:nvSpPr>
        <p:spPr>
          <a:xfrm>
            <a:off x="664050" y="2119950"/>
            <a:ext cx="5529900" cy="670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latin typeface="Calibri"/>
              <a:ea typeface="Calibri"/>
              <a:cs typeface="Calibri"/>
              <a:sym typeface="Calibri"/>
            </a:endParaRPr>
          </a:p>
        </p:txBody>
      </p:sp>
      <p:sp>
        <p:nvSpPr>
          <p:cNvPr id="74" name="Google Shape;74;p16"/>
          <p:cNvSpPr txBox="1"/>
          <p:nvPr/>
        </p:nvSpPr>
        <p:spPr>
          <a:xfrm>
            <a:off x="664050" y="2142775"/>
            <a:ext cx="5529900" cy="7065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t/>
            </a:r>
            <a:endParaRPr b="1" sz="2400">
              <a:latin typeface="Calibri"/>
              <a:ea typeface="Calibri"/>
              <a:cs typeface="Calibri"/>
              <a:sym typeface="Calibri"/>
            </a:endParaRPr>
          </a:p>
          <a:p>
            <a:pPr indent="0" lvl="0" marL="0" rtl="0" algn="ctr">
              <a:lnSpc>
                <a:spcPct val="115000"/>
              </a:lnSpc>
              <a:spcBef>
                <a:spcPts val="0"/>
              </a:spcBef>
              <a:spcAft>
                <a:spcPts val="0"/>
              </a:spcAft>
              <a:buNone/>
            </a:pPr>
            <a:r>
              <a:rPr b="1" lang="nl" sz="2400">
                <a:latin typeface="Calibri"/>
                <a:ea typeface="Calibri"/>
                <a:cs typeface="Calibri"/>
                <a:sym typeface="Calibri"/>
              </a:rPr>
              <a:t>Vogelrace</a:t>
            </a:r>
            <a:endParaRPr b="1" sz="2400">
              <a:latin typeface="Calibri"/>
              <a:ea typeface="Calibri"/>
              <a:cs typeface="Calibri"/>
              <a:sym typeface="Calibri"/>
            </a:endParaRPr>
          </a:p>
          <a:p>
            <a:pPr indent="0" lvl="0" marL="0" rtl="0" algn="ctr">
              <a:lnSpc>
                <a:spcPct val="115000"/>
              </a:lnSpc>
              <a:spcBef>
                <a:spcPts val="0"/>
              </a:spcBef>
              <a:spcAft>
                <a:spcPts val="0"/>
              </a:spcAft>
              <a:buNone/>
            </a:pPr>
            <a:r>
              <a:rPr lang="nl" sz="1100">
                <a:solidFill>
                  <a:srgbClr val="F39430"/>
                </a:solidFill>
              </a:rPr>
              <a:t>Die avond kwamen er heel veel vogels aanvliegen. Ze kwamen in het kamp van de Israëlieten terecht.</a:t>
            </a:r>
            <a:endParaRPr sz="1100">
              <a:solidFill>
                <a:srgbClr val="F39430"/>
              </a:solidFill>
            </a:endParaRPr>
          </a:p>
          <a:p>
            <a:pPr indent="0" lvl="0" marL="0" rtl="0" algn="ctr">
              <a:lnSpc>
                <a:spcPct val="115000"/>
              </a:lnSpc>
              <a:spcBef>
                <a:spcPts val="0"/>
              </a:spcBef>
              <a:spcAft>
                <a:spcPts val="0"/>
              </a:spcAft>
              <a:buNone/>
            </a:pPr>
            <a:r>
              <a:rPr lang="nl" sz="1100">
                <a:solidFill>
                  <a:srgbClr val="F39430"/>
                </a:solidFill>
              </a:rPr>
              <a:t>Exodus 16: 13</a:t>
            </a:r>
            <a:endParaRPr sz="1100">
              <a:solidFill>
                <a:srgbClr val="F39430"/>
              </a:solidFill>
            </a:endParaRPr>
          </a:p>
          <a:p>
            <a:pPr indent="0" lvl="0" marL="0" rtl="0" algn="l">
              <a:lnSpc>
                <a:spcPct val="115000"/>
              </a:lnSpc>
              <a:spcBef>
                <a:spcPts val="0"/>
              </a:spcBef>
              <a:spcAft>
                <a:spcPts val="0"/>
              </a:spcAft>
              <a:buNone/>
            </a:pPr>
            <a:r>
              <a:t/>
            </a:r>
            <a:endParaRPr sz="1100"/>
          </a:p>
          <a:p>
            <a:pPr indent="0" lvl="0" marL="0" rtl="0" algn="l">
              <a:lnSpc>
                <a:spcPct val="115000"/>
              </a:lnSpc>
              <a:spcBef>
                <a:spcPts val="0"/>
              </a:spcBef>
              <a:spcAft>
                <a:spcPts val="0"/>
              </a:spcAft>
              <a:buNone/>
            </a:pPr>
            <a:r>
              <a:rPr lang="nl" sz="1100"/>
              <a:t>Nodig:</a:t>
            </a:r>
            <a:endParaRPr sz="1100"/>
          </a:p>
          <a:p>
            <a:pPr indent="-298450" lvl="0" marL="457200" rtl="0" algn="l">
              <a:lnSpc>
                <a:spcPct val="115000"/>
              </a:lnSpc>
              <a:spcBef>
                <a:spcPts val="0"/>
              </a:spcBef>
              <a:spcAft>
                <a:spcPts val="0"/>
              </a:spcAft>
              <a:buSzPts val="1100"/>
              <a:buChar char="-"/>
            </a:pPr>
            <a:r>
              <a:rPr lang="nl" sz="1100"/>
              <a:t>Voor ieder team een kwartel (blaas een oranje ballon op, teken een vogelgezicht met watervaste stift en plak twee vleugels van oranje papier met plakband op de ballon)</a:t>
            </a:r>
            <a:endParaRPr sz="1100"/>
          </a:p>
          <a:p>
            <a:pPr indent="-298450" lvl="0" marL="457200" rtl="0" algn="l">
              <a:lnSpc>
                <a:spcPct val="115000"/>
              </a:lnSpc>
              <a:spcBef>
                <a:spcPts val="0"/>
              </a:spcBef>
              <a:spcAft>
                <a:spcPts val="0"/>
              </a:spcAft>
              <a:buSzPts val="1100"/>
              <a:buChar char="-"/>
            </a:pPr>
            <a:r>
              <a:rPr lang="nl" sz="1100"/>
              <a:t>Voor ieder team een ‘stok’ (een opgerolde oude krant of tennisracket)</a:t>
            </a:r>
            <a:endParaRPr sz="1100"/>
          </a:p>
          <a:p>
            <a:pPr indent="0" lvl="0" marL="0" rtl="0" algn="l">
              <a:lnSpc>
                <a:spcPct val="115000"/>
              </a:lnSpc>
              <a:spcBef>
                <a:spcPts val="0"/>
              </a:spcBef>
              <a:spcAft>
                <a:spcPts val="0"/>
              </a:spcAft>
              <a:buNone/>
            </a:pPr>
            <a:r>
              <a:t/>
            </a:r>
            <a:endParaRPr sz="1100"/>
          </a:p>
          <a:p>
            <a:pPr indent="0" lvl="0" marL="0" rtl="0" algn="l">
              <a:lnSpc>
                <a:spcPct val="115000"/>
              </a:lnSpc>
              <a:spcBef>
                <a:spcPts val="0"/>
              </a:spcBef>
              <a:spcAft>
                <a:spcPts val="0"/>
              </a:spcAft>
              <a:buNone/>
            </a:pPr>
            <a:r>
              <a:rPr lang="nl" sz="1100"/>
              <a:t>Uitleg activiteit:</a:t>
            </a:r>
            <a:endParaRPr sz="1100"/>
          </a:p>
          <a:p>
            <a:pPr indent="0" lvl="0" marL="0" rtl="0" algn="l">
              <a:lnSpc>
                <a:spcPct val="115000"/>
              </a:lnSpc>
              <a:spcBef>
                <a:spcPts val="0"/>
              </a:spcBef>
              <a:spcAft>
                <a:spcPts val="0"/>
              </a:spcAft>
              <a:buNone/>
            </a:pPr>
            <a:r>
              <a:rPr lang="nl" sz="1100"/>
              <a:t>Jullie gaan een vogelrace doen! Ieder team gaat in een rij staan. Na een startteken gooien de eerste deelnemers de vogelballon omhoog en houden hem met hun ‘stok’ in de lucht op weg naar de overkant. De kwartel mag de grond niet raken, dus probeer hem met de ‘stok’ hoog te houden. Wanneer je de pion aan de overkant hebt bereikt, ga je weer terug. Raakt je kwartel de grond? Begin dan opnieuw. Daarna is de volgende aan de beurt. Welk team wint de race?</a:t>
            </a:r>
            <a:endParaRPr sz="1100"/>
          </a:p>
          <a:p>
            <a:pPr indent="0" lvl="0" marL="0" rtl="0" algn="l">
              <a:lnSpc>
                <a:spcPct val="115000"/>
              </a:lnSpc>
              <a:spcBef>
                <a:spcPts val="0"/>
              </a:spcBef>
              <a:spcAft>
                <a:spcPts val="0"/>
              </a:spcAft>
              <a:buNone/>
            </a:pPr>
            <a:r>
              <a:t/>
            </a:r>
            <a:endParaRPr sz="1100"/>
          </a:p>
          <a:p>
            <a:pPr indent="0" lvl="0" marL="0" rtl="0" algn="l">
              <a:lnSpc>
                <a:spcPct val="115000"/>
              </a:lnSpc>
              <a:spcBef>
                <a:spcPts val="0"/>
              </a:spcBef>
              <a:spcAft>
                <a:spcPts val="0"/>
              </a:spcAft>
              <a:buNone/>
            </a:pPr>
            <a:r>
              <a:rPr lang="nl" sz="1100"/>
              <a:t>Weetje:</a:t>
            </a:r>
            <a:endParaRPr sz="1100"/>
          </a:p>
          <a:p>
            <a:pPr indent="0" lvl="0" marL="0" rtl="0" algn="l">
              <a:lnSpc>
                <a:spcPct val="115000"/>
              </a:lnSpc>
              <a:spcBef>
                <a:spcPts val="0"/>
              </a:spcBef>
              <a:spcAft>
                <a:spcPts val="0"/>
              </a:spcAft>
              <a:buNone/>
            </a:pPr>
            <a:r>
              <a:rPr lang="nl" sz="1100"/>
              <a:t>In andere bijbelvertalingen wordt gesproken over kwartels in plaats van over vogels. Kwartels zijn kleine vogels, je ziet er een op de foto. </a:t>
            </a:r>
            <a:endParaRPr sz="1100"/>
          </a:p>
          <a:p>
            <a:pPr indent="0" lvl="0" marL="0" rtl="0" algn="l">
              <a:lnSpc>
                <a:spcPct val="115000"/>
              </a:lnSpc>
              <a:spcBef>
                <a:spcPts val="0"/>
              </a:spcBef>
              <a:spcAft>
                <a:spcPts val="0"/>
              </a:spcAft>
              <a:buNone/>
            </a:pPr>
            <a:r>
              <a:t/>
            </a:r>
            <a:endParaRPr sz="3600">
              <a:latin typeface="Calibri"/>
              <a:ea typeface="Calibri"/>
              <a:cs typeface="Calibri"/>
              <a:sym typeface="Calibri"/>
            </a:endParaRPr>
          </a:p>
          <a:p>
            <a:pPr indent="0" lvl="0" marL="0" rtl="0" algn="ctr">
              <a:spcBef>
                <a:spcPts val="0"/>
              </a:spcBef>
              <a:spcAft>
                <a:spcPts val="0"/>
              </a:spcAft>
              <a:buNone/>
            </a:pPr>
            <a:r>
              <a:t/>
            </a:r>
            <a:endParaRPr sz="16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a:p>
            <a:pPr indent="0" lvl="0" marL="0" rtl="0" algn="l">
              <a:spcBef>
                <a:spcPts val="0"/>
              </a:spcBef>
              <a:spcAft>
                <a:spcPts val="0"/>
              </a:spcAft>
              <a:buNone/>
            </a:pPr>
            <a:r>
              <a:t/>
            </a:r>
            <a:endParaRPr b="1" sz="1200">
              <a:latin typeface="Calibri"/>
              <a:ea typeface="Calibri"/>
              <a:cs typeface="Calibri"/>
              <a:sym typeface="Calibri"/>
            </a:endParaRPr>
          </a:p>
        </p:txBody>
      </p:sp>
      <p:pic>
        <p:nvPicPr>
          <p:cNvPr id="75" name="Google Shape;75;p16"/>
          <p:cNvPicPr preferRelativeResize="0"/>
          <p:nvPr/>
        </p:nvPicPr>
        <p:blipFill>
          <a:blip r:embed="rId4">
            <a:alphaModFix/>
          </a:blip>
          <a:stretch>
            <a:fillRect/>
          </a:stretch>
        </p:blipFill>
        <p:spPr>
          <a:xfrm>
            <a:off x="1255175" y="7714950"/>
            <a:ext cx="1493425" cy="1493425"/>
          </a:xfrm>
          <a:prstGeom prst="rect">
            <a:avLst/>
          </a:prstGeom>
          <a:noFill/>
          <a:ln>
            <a:noFill/>
          </a:ln>
        </p:spPr>
      </p:pic>
      <p:pic>
        <p:nvPicPr>
          <p:cNvPr id="76" name="Google Shape;76;p16"/>
          <p:cNvPicPr preferRelativeResize="0"/>
          <p:nvPr/>
        </p:nvPicPr>
        <p:blipFill>
          <a:blip r:embed="rId5">
            <a:alphaModFix/>
          </a:blip>
          <a:stretch>
            <a:fillRect/>
          </a:stretch>
        </p:blipFill>
        <p:spPr>
          <a:xfrm>
            <a:off x="3062325" y="7714950"/>
            <a:ext cx="1609661" cy="18151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0" name="Shape 80"/>
        <p:cNvGrpSpPr/>
        <p:nvPr/>
      </p:nvGrpSpPr>
      <p:grpSpPr>
        <a:xfrm>
          <a:off x="0" y="0"/>
          <a:ext cx="0" cy="0"/>
          <a:chOff x="0" y="0"/>
          <a:chExt cx="0" cy="0"/>
        </a:xfrm>
      </p:grpSpPr>
      <p:sp>
        <p:nvSpPr>
          <p:cNvPr id="81" name="Google Shape;81;p17"/>
          <p:cNvSpPr txBox="1"/>
          <p:nvPr/>
        </p:nvSpPr>
        <p:spPr>
          <a:xfrm>
            <a:off x="664050" y="2119950"/>
            <a:ext cx="5529900" cy="670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latin typeface="Calibri"/>
              <a:ea typeface="Calibri"/>
              <a:cs typeface="Calibri"/>
              <a:sym typeface="Calibri"/>
            </a:endParaRPr>
          </a:p>
        </p:txBody>
      </p:sp>
      <p:sp>
        <p:nvSpPr>
          <p:cNvPr id="82" name="Google Shape;82;p17"/>
          <p:cNvSpPr txBox="1"/>
          <p:nvPr/>
        </p:nvSpPr>
        <p:spPr>
          <a:xfrm>
            <a:off x="523475" y="2119950"/>
            <a:ext cx="5529900" cy="706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3600">
              <a:latin typeface="Calibri"/>
              <a:ea typeface="Calibri"/>
              <a:cs typeface="Calibri"/>
              <a:sym typeface="Calibri"/>
            </a:endParaRPr>
          </a:p>
          <a:p>
            <a:pPr indent="0" lvl="0" marL="0" rtl="0" algn="ctr">
              <a:lnSpc>
                <a:spcPct val="115000"/>
              </a:lnSpc>
              <a:spcBef>
                <a:spcPts val="0"/>
              </a:spcBef>
              <a:spcAft>
                <a:spcPts val="0"/>
              </a:spcAft>
              <a:buNone/>
            </a:pPr>
            <a:r>
              <a:rPr b="1" lang="nl" sz="2400">
                <a:latin typeface="Calibri"/>
                <a:ea typeface="Calibri"/>
                <a:cs typeface="Calibri"/>
                <a:sym typeface="Calibri"/>
              </a:rPr>
              <a:t>In de wolken</a:t>
            </a:r>
            <a:endParaRPr b="1" sz="2400">
              <a:latin typeface="Calibri"/>
              <a:ea typeface="Calibri"/>
              <a:cs typeface="Calibri"/>
              <a:sym typeface="Calibri"/>
            </a:endParaRPr>
          </a:p>
          <a:p>
            <a:pPr indent="0" lvl="0" marL="0" rtl="0" algn="ctr">
              <a:lnSpc>
                <a:spcPct val="115000"/>
              </a:lnSpc>
              <a:spcBef>
                <a:spcPts val="0"/>
              </a:spcBef>
              <a:spcAft>
                <a:spcPts val="0"/>
              </a:spcAft>
              <a:buNone/>
            </a:pPr>
            <a:r>
              <a:rPr lang="nl" sz="1100">
                <a:solidFill>
                  <a:srgbClr val="F39430"/>
                </a:solidFill>
              </a:rPr>
              <a:t>Daarna zei Mozes tegen Aäron: ‘De Heer heeft gehoord hoe de mensen protesteerden. Zeg daarom tegen het volk dat iedereen nu moet knielen voor de Heer.’ Aäron zei dat tegen het volk. Iedereen knielde, met zijn gezicht naar de woestijn. Toen verscheen de Heer in een wolk van stralend licht. Hij zei tegen Mozes: ‘Ik heb gehoord hoe de Israëlieten protesteerden. Zeg tegen hen dat ze vanavond vlees zullen eten en morgen brood. Dan zullen ze begrijpen wie ik ben: de Heer, hun God.’</a:t>
            </a:r>
            <a:endParaRPr sz="1100">
              <a:solidFill>
                <a:srgbClr val="F39430"/>
              </a:solidFill>
            </a:endParaRPr>
          </a:p>
          <a:p>
            <a:pPr indent="0" lvl="0" marL="0" rtl="0" algn="ctr">
              <a:lnSpc>
                <a:spcPct val="115000"/>
              </a:lnSpc>
              <a:spcBef>
                <a:spcPts val="0"/>
              </a:spcBef>
              <a:spcAft>
                <a:spcPts val="0"/>
              </a:spcAft>
              <a:buNone/>
            </a:pPr>
            <a:r>
              <a:rPr lang="nl" sz="1100">
                <a:solidFill>
                  <a:srgbClr val="F39430"/>
                </a:solidFill>
              </a:rPr>
              <a:t>Exodus 16: 9-12</a:t>
            </a:r>
            <a:endParaRPr sz="1100">
              <a:solidFill>
                <a:srgbClr val="F39430"/>
              </a:solidFill>
            </a:endParaRPr>
          </a:p>
          <a:p>
            <a:pPr indent="0" lvl="0" marL="0" rtl="0" algn="l">
              <a:lnSpc>
                <a:spcPct val="115000"/>
              </a:lnSpc>
              <a:spcBef>
                <a:spcPts val="0"/>
              </a:spcBef>
              <a:spcAft>
                <a:spcPts val="0"/>
              </a:spcAft>
              <a:buNone/>
            </a:pPr>
            <a:r>
              <a:t/>
            </a:r>
            <a:endParaRPr sz="1100"/>
          </a:p>
          <a:p>
            <a:pPr indent="0" lvl="0" marL="0" rtl="0" algn="l">
              <a:lnSpc>
                <a:spcPct val="115000"/>
              </a:lnSpc>
              <a:spcBef>
                <a:spcPts val="0"/>
              </a:spcBef>
              <a:spcAft>
                <a:spcPts val="0"/>
              </a:spcAft>
              <a:buNone/>
            </a:pPr>
            <a:r>
              <a:rPr b="1" lang="nl" sz="1100"/>
              <a:t>Nodig:</a:t>
            </a:r>
            <a:endParaRPr b="1" sz="1100"/>
          </a:p>
          <a:p>
            <a:pPr indent="-298450" lvl="0" marL="457200" rtl="0" algn="l">
              <a:lnSpc>
                <a:spcPct val="115000"/>
              </a:lnSpc>
              <a:spcBef>
                <a:spcPts val="0"/>
              </a:spcBef>
              <a:spcAft>
                <a:spcPts val="0"/>
              </a:spcAft>
              <a:buSzPts val="1100"/>
              <a:buChar char="-"/>
            </a:pPr>
            <a:r>
              <a:rPr lang="nl" sz="1100"/>
              <a:t>Blauw papier</a:t>
            </a:r>
            <a:endParaRPr sz="1100"/>
          </a:p>
          <a:p>
            <a:pPr indent="-298450" lvl="0" marL="457200" rtl="0" algn="l">
              <a:lnSpc>
                <a:spcPct val="115000"/>
              </a:lnSpc>
              <a:spcBef>
                <a:spcPts val="0"/>
              </a:spcBef>
              <a:spcAft>
                <a:spcPts val="0"/>
              </a:spcAft>
              <a:buSzPts val="1100"/>
              <a:buChar char="-"/>
            </a:pPr>
            <a:r>
              <a:rPr lang="nl" sz="1100"/>
              <a:t>Kleurpotloden (zorg ook voor voldoende witte potloden)</a:t>
            </a:r>
            <a:endParaRPr sz="1100"/>
          </a:p>
          <a:p>
            <a:pPr indent="-298450" lvl="0" marL="457200" rtl="0" algn="l">
              <a:lnSpc>
                <a:spcPct val="115000"/>
              </a:lnSpc>
              <a:spcBef>
                <a:spcPts val="0"/>
              </a:spcBef>
              <a:spcAft>
                <a:spcPts val="0"/>
              </a:spcAft>
              <a:buSzPts val="1100"/>
              <a:buChar char="-"/>
            </a:pPr>
            <a:r>
              <a:rPr lang="nl" sz="1100"/>
              <a:t>Eventueel: een beamer en een </a:t>
            </a:r>
            <a:r>
              <a:rPr lang="nl" sz="1100" u="sng">
                <a:solidFill>
                  <a:srgbClr val="1155CC"/>
                </a:solidFill>
                <a:hlinkClick r:id="rId4">
                  <a:extLst>
                    <a:ext uri="{A12FA001-AC4F-418D-AE19-62706E023703}">
                      <ahyp:hlinkClr val="tx"/>
                    </a:ext>
                  </a:extLst>
                </a:hlinkClick>
              </a:rPr>
              <a:t>video</a:t>
            </a:r>
            <a:r>
              <a:rPr lang="nl" sz="1100"/>
              <a:t> van een wolkenlucht</a:t>
            </a:r>
            <a:endParaRPr sz="1100"/>
          </a:p>
          <a:p>
            <a:pPr indent="-298450" lvl="0" marL="457200" rtl="0" algn="l">
              <a:lnSpc>
                <a:spcPct val="115000"/>
              </a:lnSpc>
              <a:spcBef>
                <a:spcPts val="0"/>
              </a:spcBef>
              <a:spcAft>
                <a:spcPts val="0"/>
              </a:spcAft>
              <a:buSzPts val="1100"/>
              <a:buChar char="-"/>
            </a:pPr>
            <a:r>
              <a:rPr lang="nl" sz="1100"/>
              <a:t>Lekkere zitzakken of kleedjes</a:t>
            </a:r>
            <a:endParaRPr sz="1100"/>
          </a:p>
          <a:p>
            <a:pPr indent="0" lvl="0" marL="0" rtl="0" algn="l">
              <a:lnSpc>
                <a:spcPct val="115000"/>
              </a:lnSpc>
              <a:spcBef>
                <a:spcPts val="0"/>
              </a:spcBef>
              <a:spcAft>
                <a:spcPts val="0"/>
              </a:spcAft>
              <a:buNone/>
            </a:pPr>
            <a:r>
              <a:t/>
            </a:r>
            <a:endParaRPr sz="1100"/>
          </a:p>
          <a:p>
            <a:pPr indent="0" lvl="0" marL="0" rtl="0" algn="l">
              <a:lnSpc>
                <a:spcPct val="115000"/>
              </a:lnSpc>
              <a:spcBef>
                <a:spcPts val="0"/>
              </a:spcBef>
              <a:spcAft>
                <a:spcPts val="0"/>
              </a:spcAft>
              <a:buNone/>
            </a:pPr>
            <a:r>
              <a:rPr b="1" lang="nl" sz="1100"/>
              <a:t>Uitleg activiteit:</a:t>
            </a:r>
            <a:endParaRPr b="1" sz="1100"/>
          </a:p>
          <a:p>
            <a:pPr indent="0" lvl="0" marL="0" rtl="0" algn="l">
              <a:lnSpc>
                <a:spcPct val="115000"/>
              </a:lnSpc>
              <a:spcBef>
                <a:spcPts val="0"/>
              </a:spcBef>
              <a:spcAft>
                <a:spcPts val="0"/>
              </a:spcAft>
              <a:buNone/>
            </a:pPr>
            <a:r>
              <a:rPr lang="nl" sz="1100"/>
              <a:t>God wilde zich aan de Israëlieten laten zien. Maar niet helemaal zichtbaar, Hij liet zich zien in een wolk van stralend licht. Wat zie jij in de wolken? Ga lekker zitten, kies een wolk uit en teken wat jij in de wolk ziet. </a:t>
            </a:r>
            <a:endParaRPr sz="1100"/>
          </a:p>
          <a:p>
            <a:pPr indent="0" lvl="0" marL="0" rtl="0" algn="l">
              <a:lnSpc>
                <a:spcPct val="115000"/>
              </a:lnSpc>
              <a:spcBef>
                <a:spcPts val="0"/>
              </a:spcBef>
              <a:spcAft>
                <a:spcPts val="0"/>
              </a:spcAft>
              <a:buNone/>
            </a:pPr>
            <a:r>
              <a:t/>
            </a:r>
            <a:endParaRPr b="1" sz="1100"/>
          </a:p>
          <a:p>
            <a:pPr indent="0" lvl="0" marL="0" rtl="0" algn="l">
              <a:lnSpc>
                <a:spcPct val="115000"/>
              </a:lnSpc>
              <a:spcBef>
                <a:spcPts val="0"/>
              </a:spcBef>
              <a:spcAft>
                <a:spcPts val="0"/>
              </a:spcAft>
              <a:buNone/>
            </a:pPr>
            <a:r>
              <a:rPr b="1" lang="nl" sz="1100"/>
              <a:t>Vraag:</a:t>
            </a:r>
            <a:endParaRPr b="1" sz="1100"/>
          </a:p>
          <a:p>
            <a:pPr indent="0" lvl="0" marL="0" rtl="0" algn="l">
              <a:lnSpc>
                <a:spcPct val="115000"/>
              </a:lnSpc>
              <a:spcBef>
                <a:spcPts val="0"/>
              </a:spcBef>
              <a:spcAft>
                <a:spcPts val="0"/>
              </a:spcAft>
              <a:buNone/>
            </a:pPr>
            <a:r>
              <a:rPr lang="nl" sz="1100"/>
              <a:t>Hoe denk jij dat God er uit ziet?</a:t>
            </a:r>
            <a:endParaRPr sz="1100"/>
          </a:p>
          <a:p>
            <a:pPr indent="0" lvl="0" marL="0" rtl="0" algn="l">
              <a:lnSpc>
                <a:spcPct val="115000"/>
              </a:lnSpc>
              <a:spcBef>
                <a:spcPts val="0"/>
              </a:spcBef>
              <a:spcAft>
                <a:spcPts val="0"/>
              </a:spcAft>
              <a:buNone/>
            </a:pPr>
            <a:r>
              <a:rPr lang="nl" sz="1100"/>
              <a:t>Waarom laat God zich zien in een wolk denk je?</a:t>
            </a:r>
            <a:endParaRPr sz="1100"/>
          </a:p>
          <a:p>
            <a:pPr indent="0" lvl="0" marL="0" rtl="0" algn="l">
              <a:spcBef>
                <a:spcPts val="0"/>
              </a:spcBef>
              <a:spcAft>
                <a:spcPts val="0"/>
              </a:spcAft>
              <a:buNone/>
            </a:pPr>
            <a:r>
              <a:t/>
            </a:r>
            <a:endParaRPr b="1" sz="1200">
              <a:latin typeface="Calibri"/>
              <a:ea typeface="Calibri"/>
              <a:cs typeface="Calibri"/>
              <a:sym typeface="Calibri"/>
            </a:endParaRPr>
          </a:p>
          <a:p>
            <a:pPr indent="0" lvl="0" marL="0" rtl="0" algn="l">
              <a:spcBef>
                <a:spcPts val="0"/>
              </a:spcBef>
              <a:spcAft>
                <a:spcPts val="0"/>
              </a:spcAft>
              <a:buNone/>
            </a:pPr>
            <a:r>
              <a:t/>
            </a:r>
            <a:endParaRPr b="1" sz="1200">
              <a:latin typeface="Calibri"/>
              <a:ea typeface="Calibri"/>
              <a:cs typeface="Calibri"/>
              <a:sym typeface="Calibri"/>
            </a:endParaRPr>
          </a:p>
        </p:txBody>
      </p:sp>
      <p:pic>
        <p:nvPicPr>
          <p:cNvPr id="83" name="Google Shape;83;p17"/>
          <p:cNvPicPr preferRelativeResize="0"/>
          <p:nvPr/>
        </p:nvPicPr>
        <p:blipFill>
          <a:blip r:embed="rId5">
            <a:alphaModFix/>
          </a:blip>
          <a:stretch>
            <a:fillRect/>
          </a:stretch>
        </p:blipFill>
        <p:spPr>
          <a:xfrm>
            <a:off x="1859675" y="7546175"/>
            <a:ext cx="2857500" cy="1600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7" name="Shape 87"/>
        <p:cNvGrpSpPr/>
        <p:nvPr/>
      </p:nvGrpSpPr>
      <p:grpSpPr>
        <a:xfrm>
          <a:off x="0" y="0"/>
          <a:ext cx="0" cy="0"/>
          <a:chOff x="0" y="0"/>
          <a:chExt cx="0" cy="0"/>
        </a:xfrm>
      </p:grpSpPr>
      <p:sp>
        <p:nvSpPr>
          <p:cNvPr id="88" name="Google Shape;88;p18"/>
          <p:cNvSpPr txBox="1"/>
          <p:nvPr/>
        </p:nvSpPr>
        <p:spPr>
          <a:xfrm>
            <a:off x="664050" y="2358700"/>
            <a:ext cx="5529900" cy="772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i="1" sz="1200">
              <a:latin typeface="Calibri"/>
              <a:ea typeface="Calibri"/>
              <a:cs typeface="Calibri"/>
              <a:sym typeface="Calibri"/>
            </a:endParaRPr>
          </a:p>
        </p:txBody>
      </p:sp>
      <p:sp>
        <p:nvSpPr>
          <p:cNvPr id="89" name="Google Shape;89;p18"/>
          <p:cNvSpPr txBox="1"/>
          <p:nvPr/>
        </p:nvSpPr>
        <p:spPr>
          <a:xfrm>
            <a:off x="664050" y="2142775"/>
            <a:ext cx="5529900" cy="7065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t/>
            </a:r>
            <a:endParaRPr b="1" sz="2400">
              <a:latin typeface="Calibri"/>
              <a:ea typeface="Calibri"/>
              <a:cs typeface="Calibri"/>
              <a:sym typeface="Calibri"/>
            </a:endParaRPr>
          </a:p>
          <a:p>
            <a:pPr indent="0" lvl="0" marL="0" rtl="0" algn="ctr">
              <a:lnSpc>
                <a:spcPct val="115000"/>
              </a:lnSpc>
              <a:spcBef>
                <a:spcPts val="0"/>
              </a:spcBef>
              <a:spcAft>
                <a:spcPts val="0"/>
              </a:spcAft>
              <a:buNone/>
            </a:pPr>
            <a:r>
              <a:rPr b="1" lang="nl" sz="2400">
                <a:latin typeface="Calibri"/>
                <a:ea typeface="Calibri"/>
                <a:cs typeface="Calibri"/>
                <a:sym typeface="Calibri"/>
              </a:rPr>
              <a:t>Manna speelhoek</a:t>
            </a:r>
            <a:endParaRPr b="1" sz="2400">
              <a:latin typeface="Calibri"/>
              <a:ea typeface="Calibri"/>
              <a:cs typeface="Calibri"/>
              <a:sym typeface="Calibri"/>
            </a:endParaRPr>
          </a:p>
          <a:p>
            <a:pPr indent="0" lvl="0" marL="0" rtl="0" algn="ctr">
              <a:lnSpc>
                <a:spcPct val="115000"/>
              </a:lnSpc>
              <a:spcBef>
                <a:spcPts val="0"/>
              </a:spcBef>
              <a:spcAft>
                <a:spcPts val="0"/>
              </a:spcAft>
              <a:buNone/>
            </a:pPr>
            <a:r>
              <a:rPr lang="nl" sz="1100">
                <a:solidFill>
                  <a:srgbClr val="F39430"/>
                </a:solidFill>
              </a:rPr>
              <a:t>De volgende ochtend regende het zachtjes. Toen het droog werd, was de grond in de woestijn bedekt met een dun wit laagje. Het leek net of het gevroren had. De Israëlieten zagen het, maar ze begrepen niet wat het was. ‘Wat is dat?’ zeiden ze tegen elkaar. Mozes zei: ‘Dat is het brood dat de Heer jullie te eten geeft.</a:t>
            </a:r>
            <a:endParaRPr sz="1100">
              <a:solidFill>
                <a:srgbClr val="F39430"/>
              </a:solidFill>
            </a:endParaRPr>
          </a:p>
          <a:p>
            <a:pPr indent="0" lvl="0" marL="0" rtl="0" algn="ctr">
              <a:lnSpc>
                <a:spcPct val="115000"/>
              </a:lnSpc>
              <a:spcBef>
                <a:spcPts val="0"/>
              </a:spcBef>
              <a:spcAft>
                <a:spcPts val="0"/>
              </a:spcAft>
              <a:buNone/>
            </a:pPr>
            <a:r>
              <a:rPr lang="nl" sz="1100">
                <a:solidFill>
                  <a:srgbClr val="F39430"/>
                </a:solidFill>
              </a:rPr>
              <a:t>Exodus 16: 14-15</a:t>
            </a:r>
            <a:endParaRPr sz="1100">
              <a:solidFill>
                <a:srgbClr val="F39430"/>
              </a:solidFill>
            </a:endParaRPr>
          </a:p>
          <a:p>
            <a:pPr indent="0" lvl="0" marL="0" rtl="0" algn="l">
              <a:lnSpc>
                <a:spcPct val="115000"/>
              </a:lnSpc>
              <a:spcBef>
                <a:spcPts val="0"/>
              </a:spcBef>
              <a:spcAft>
                <a:spcPts val="0"/>
              </a:spcAft>
              <a:buNone/>
            </a:pPr>
            <a:r>
              <a:t/>
            </a:r>
            <a:endParaRPr sz="1100"/>
          </a:p>
          <a:p>
            <a:pPr indent="0" lvl="0" marL="0" rtl="0" algn="l">
              <a:lnSpc>
                <a:spcPct val="115000"/>
              </a:lnSpc>
              <a:spcBef>
                <a:spcPts val="0"/>
              </a:spcBef>
              <a:spcAft>
                <a:spcPts val="0"/>
              </a:spcAft>
              <a:buNone/>
            </a:pPr>
            <a:r>
              <a:rPr b="1" lang="nl" sz="1100"/>
              <a:t>Nodig:</a:t>
            </a:r>
            <a:endParaRPr b="1" sz="1100"/>
          </a:p>
          <a:p>
            <a:pPr indent="-298450" lvl="0" marL="457200" rtl="0" algn="l">
              <a:lnSpc>
                <a:spcPct val="115000"/>
              </a:lnSpc>
              <a:spcBef>
                <a:spcPts val="0"/>
              </a:spcBef>
              <a:spcAft>
                <a:spcPts val="0"/>
              </a:spcAft>
              <a:buSzPts val="1100"/>
              <a:buChar char="-"/>
            </a:pPr>
            <a:r>
              <a:rPr lang="nl" sz="1100"/>
              <a:t>Een grote plastic bak</a:t>
            </a:r>
            <a:endParaRPr sz="1100"/>
          </a:p>
          <a:p>
            <a:pPr indent="-298450" lvl="0" marL="457200" rtl="0" algn="l">
              <a:lnSpc>
                <a:spcPct val="115000"/>
              </a:lnSpc>
              <a:spcBef>
                <a:spcPts val="0"/>
              </a:spcBef>
              <a:spcAft>
                <a:spcPts val="0"/>
              </a:spcAft>
              <a:buSzPts val="1100"/>
              <a:buChar char="-"/>
            </a:pPr>
            <a:r>
              <a:rPr lang="nl" sz="1100"/>
              <a:t>Zandbakvormpjes en schepjes of koekvormpjes</a:t>
            </a:r>
            <a:endParaRPr sz="1100"/>
          </a:p>
          <a:p>
            <a:pPr indent="-298450" lvl="0" marL="457200" rtl="0" algn="l">
              <a:lnSpc>
                <a:spcPct val="115000"/>
              </a:lnSpc>
              <a:spcBef>
                <a:spcPts val="0"/>
              </a:spcBef>
              <a:spcAft>
                <a:spcPts val="0"/>
              </a:spcAft>
              <a:buSzPts val="1100"/>
              <a:buChar char="-"/>
            </a:pPr>
            <a:r>
              <a:rPr lang="nl" sz="1100"/>
              <a:t>Acht delen bloem en een deel zonnebloemolie</a:t>
            </a:r>
            <a:endParaRPr sz="1100"/>
          </a:p>
          <a:p>
            <a:pPr indent="0" lvl="0" marL="0" rtl="0" algn="l">
              <a:lnSpc>
                <a:spcPct val="115000"/>
              </a:lnSpc>
              <a:spcBef>
                <a:spcPts val="0"/>
              </a:spcBef>
              <a:spcAft>
                <a:spcPts val="0"/>
              </a:spcAft>
              <a:buNone/>
            </a:pPr>
            <a:r>
              <a:t/>
            </a:r>
            <a:endParaRPr sz="1100"/>
          </a:p>
          <a:p>
            <a:pPr indent="0" lvl="0" marL="0" rtl="0" algn="l">
              <a:lnSpc>
                <a:spcPct val="115000"/>
              </a:lnSpc>
              <a:spcBef>
                <a:spcPts val="0"/>
              </a:spcBef>
              <a:spcAft>
                <a:spcPts val="0"/>
              </a:spcAft>
              <a:buNone/>
            </a:pPr>
            <a:r>
              <a:rPr b="1" lang="nl" sz="1100"/>
              <a:t>Uitleg activiteit:</a:t>
            </a:r>
            <a:endParaRPr b="1" sz="1100"/>
          </a:p>
          <a:p>
            <a:pPr indent="0" lvl="0" marL="0" rtl="0" algn="l">
              <a:lnSpc>
                <a:spcPct val="115000"/>
              </a:lnSpc>
              <a:spcBef>
                <a:spcPts val="0"/>
              </a:spcBef>
              <a:spcAft>
                <a:spcPts val="0"/>
              </a:spcAft>
              <a:buNone/>
            </a:pPr>
            <a:r>
              <a:rPr lang="nl" sz="1100"/>
              <a:t>Meng de bloem met de zonnebloemolie tot er een kneedbaar poederig deeg ontstaat, je hebt manna gemaakt! Doe het deeg in de bak en leg er vormpjes bij. Je kunt het deeg kneden, broodjes en koekjes maken en met de vormpjes spelen. </a:t>
            </a:r>
            <a:endParaRPr sz="36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a:p>
            <a:pPr indent="0" lvl="0" marL="0" rtl="0" algn="l">
              <a:spcBef>
                <a:spcPts val="0"/>
              </a:spcBef>
              <a:spcAft>
                <a:spcPts val="0"/>
              </a:spcAft>
              <a:buNone/>
            </a:pPr>
            <a:r>
              <a:t/>
            </a:r>
            <a:endParaRPr b="1" sz="1200">
              <a:latin typeface="Calibri"/>
              <a:ea typeface="Calibri"/>
              <a:cs typeface="Calibri"/>
              <a:sym typeface="Calibri"/>
            </a:endParaRPr>
          </a:p>
        </p:txBody>
      </p:sp>
      <p:pic>
        <p:nvPicPr>
          <p:cNvPr id="90" name="Google Shape;90;p18"/>
          <p:cNvPicPr preferRelativeResize="0"/>
          <p:nvPr/>
        </p:nvPicPr>
        <p:blipFill>
          <a:blip r:embed="rId4">
            <a:alphaModFix/>
          </a:blip>
          <a:stretch>
            <a:fillRect/>
          </a:stretch>
        </p:blipFill>
        <p:spPr>
          <a:xfrm>
            <a:off x="1838325" y="6015750"/>
            <a:ext cx="2421925" cy="32402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4" name="Shape 94"/>
        <p:cNvGrpSpPr/>
        <p:nvPr/>
      </p:nvGrpSpPr>
      <p:grpSpPr>
        <a:xfrm>
          <a:off x="0" y="0"/>
          <a:ext cx="0" cy="0"/>
          <a:chOff x="0" y="0"/>
          <a:chExt cx="0" cy="0"/>
        </a:xfrm>
      </p:grpSpPr>
      <p:sp>
        <p:nvSpPr>
          <p:cNvPr id="95" name="Google Shape;95;p19"/>
          <p:cNvSpPr txBox="1"/>
          <p:nvPr/>
        </p:nvSpPr>
        <p:spPr>
          <a:xfrm>
            <a:off x="664050" y="1955725"/>
            <a:ext cx="5529900" cy="731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36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p:txBody>
      </p:sp>
      <p:sp>
        <p:nvSpPr>
          <p:cNvPr id="96" name="Google Shape;96;p19"/>
          <p:cNvSpPr txBox="1"/>
          <p:nvPr/>
        </p:nvSpPr>
        <p:spPr>
          <a:xfrm>
            <a:off x="664050" y="2142775"/>
            <a:ext cx="5529900" cy="7065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t/>
            </a:r>
            <a:endParaRPr b="1" sz="2400">
              <a:latin typeface="Calibri"/>
              <a:ea typeface="Calibri"/>
              <a:cs typeface="Calibri"/>
              <a:sym typeface="Calibri"/>
            </a:endParaRPr>
          </a:p>
          <a:p>
            <a:pPr indent="0" lvl="0" marL="0" rtl="0" algn="ctr">
              <a:lnSpc>
                <a:spcPct val="115000"/>
              </a:lnSpc>
              <a:spcBef>
                <a:spcPts val="0"/>
              </a:spcBef>
              <a:spcAft>
                <a:spcPts val="0"/>
              </a:spcAft>
              <a:buNone/>
            </a:pPr>
            <a:r>
              <a:rPr b="1" lang="nl" sz="2400">
                <a:latin typeface="Calibri"/>
                <a:ea typeface="Calibri"/>
                <a:cs typeface="Calibri"/>
                <a:sym typeface="Calibri"/>
              </a:rPr>
              <a:t>Genoeg voor iedereen</a:t>
            </a:r>
            <a:endParaRPr b="1" sz="2400">
              <a:latin typeface="Calibri"/>
              <a:ea typeface="Calibri"/>
              <a:cs typeface="Calibri"/>
              <a:sym typeface="Calibri"/>
            </a:endParaRPr>
          </a:p>
          <a:p>
            <a:pPr indent="0" lvl="0" marL="0" rtl="0" algn="ctr">
              <a:lnSpc>
                <a:spcPct val="115000"/>
              </a:lnSpc>
              <a:spcBef>
                <a:spcPts val="0"/>
              </a:spcBef>
              <a:spcAft>
                <a:spcPts val="0"/>
              </a:spcAft>
              <a:buNone/>
            </a:pPr>
            <a:r>
              <a:rPr lang="nl" sz="1100">
                <a:solidFill>
                  <a:srgbClr val="F39430"/>
                </a:solidFill>
              </a:rPr>
              <a:t>Wat is dat?’ zeiden ze tegen elkaar. Mozes zei: ‘Dat is het brood dat de Heer jullie te eten geeft. Hij wil dat je er zo veel van opraapt als je nodig hebt. Iedereen mag 2 kilo oprapen voor elke persoon die in zijn tent woont.’ De Israëlieten deden wat Mozes gezegd had. Sommigen raapten meer op dan anderen, maar niemand had te veel of te weinig. Iedereen had genoeg.</a:t>
            </a:r>
            <a:endParaRPr sz="1100">
              <a:solidFill>
                <a:srgbClr val="F39430"/>
              </a:solidFill>
            </a:endParaRPr>
          </a:p>
          <a:p>
            <a:pPr indent="0" lvl="0" marL="0" rtl="0" algn="ctr">
              <a:lnSpc>
                <a:spcPct val="115000"/>
              </a:lnSpc>
              <a:spcBef>
                <a:spcPts val="0"/>
              </a:spcBef>
              <a:spcAft>
                <a:spcPts val="0"/>
              </a:spcAft>
              <a:buNone/>
            </a:pPr>
            <a:r>
              <a:rPr lang="nl" sz="1100">
                <a:solidFill>
                  <a:srgbClr val="F39430"/>
                </a:solidFill>
              </a:rPr>
              <a:t>Exodus 16: 15-18</a:t>
            </a:r>
            <a:endParaRPr sz="1100">
              <a:solidFill>
                <a:srgbClr val="F39430"/>
              </a:solidFill>
            </a:endParaRPr>
          </a:p>
          <a:p>
            <a:pPr indent="0" lvl="0" marL="0" rtl="0" algn="l">
              <a:lnSpc>
                <a:spcPct val="115000"/>
              </a:lnSpc>
              <a:spcBef>
                <a:spcPts val="0"/>
              </a:spcBef>
              <a:spcAft>
                <a:spcPts val="0"/>
              </a:spcAft>
              <a:buNone/>
            </a:pPr>
            <a:r>
              <a:t/>
            </a:r>
            <a:endParaRPr sz="1100"/>
          </a:p>
          <a:p>
            <a:pPr indent="0" lvl="0" marL="0" rtl="0" algn="l">
              <a:lnSpc>
                <a:spcPct val="115000"/>
              </a:lnSpc>
              <a:spcBef>
                <a:spcPts val="0"/>
              </a:spcBef>
              <a:spcAft>
                <a:spcPts val="0"/>
              </a:spcAft>
              <a:buNone/>
            </a:pPr>
            <a:r>
              <a:rPr lang="nl" sz="1100"/>
              <a:t>Nodig:</a:t>
            </a:r>
            <a:endParaRPr sz="1100"/>
          </a:p>
          <a:p>
            <a:pPr indent="-298450" lvl="0" marL="457200" rtl="0" algn="l">
              <a:lnSpc>
                <a:spcPct val="115000"/>
              </a:lnSpc>
              <a:spcBef>
                <a:spcPts val="0"/>
              </a:spcBef>
              <a:spcAft>
                <a:spcPts val="0"/>
              </a:spcAft>
              <a:buSzPts val="1100"/>
              <a:buChar char="-"/>
            </a:pPr>
            <a:r>
              <a:rPr lang="nl" sz="1100"/>
              <a:t>100 gram ‏witte basterdsuiker</a:t>
            </a:r>
            <a:endParaRPr sz="1100"/>
          </a:p>
          <a:p>
            <a:pPr indent="-298450" lvl="0" marL="457200" rtl="0" algn="l">
              <a:lnSpc>
                <a:spcPct val="115000"/>
              </a:lnSpc>
              <a:spcBef>
                <a:spcPts val="0"/>
              </a:spcBef>
              <a:spcAft>
                <a:spcPts val="0"/>
              </a:spcAft>
              <a:buSzPts val="1100"/>
              <a:buChar char="-"/>
            </a:pPr>
            <a:r>
              <a:rPr lang="nl" sz="1100"/>
              <a:t>250 ml ‏warm water</a:t>
            </a:r>
            <a:endParaRPr sz="1100"/>
          </a:p>
          <a:p>
            <a:pPr indent="-298450" lvl="0" marL="457200" rtl="0" algn="l">
              <a:lnSpc>
                <a:spcPct val="115000"/>
              </a:lnSpc>
              <a:spcBef>
                <a:spcPts val="0"/>
              </a:spcBef>
              <a:spcAft>
                <a:spcPts val="0"/>
              </a:spcAft>
              <a:buSzPts val="1100"/>
              <a:buChar char="-"/>
            </a:pPr>
            <a:r>
              <a:rPr lang="nl" sz="1100"/>
              <a:t> 1 zakje ‏gist</a:t>
            </a:r>
            <a:endParaRPr sz="1100"/>
          </a:p>
          <a:p>
            <a:pPr indent="-298450" lvl="0" marL="457200" rtl="0" algn="l">
              <a:lnSpc>
                <a:spcPct val="115000"/>
              </a:lnSpc>
              <a:spcBef>
                <a:spcPts val="0"/>
              </a:spcBef>
              <a:spcAft>
                <a:spcPts val="0"/>
              </a:spcAft>
              <a:buSzPts val="1100"/>
              <a:buChar char="-"/>
            </a:pPr>
            <a:r>
              <a:rPr lang="nl" sz="1100"/>
              <a:t> 225 gram ‏bloem</a:t>
            </a:r>
            <a:endParaRPr sz="1100"/>
          </a:p>
          <a:p>
            <a:pPr indent="0" lvl="0" marL="0" rtl="0" algn="l">
              <a:lnSpc>
                <a:spcPct val="115000"/>
              </a:lnSpc>
              <a:spcBef>
                <a:spcPts val="0"/>
              </a:spcBef>
              <a:spcAft>
                <a:spcPts val="0"/>
              </a:spcAft>
              <a:buNone/>
            </a:pPr>
            <a:r>
              <a:t/>
            </a:r>
            <a:endParaRPr sz="1100"/>
          </a:p>
          <a:p>
            <a:pPr indent="0" lvl="0" marL="0" rtl="0" algn="l">
              <a:lnSpc>
                <a:spcPct val="115000"/>
              </a:lnSpc>
              <a:spcBef>
                <a:spcPts val="0"/>
              </a:spcBef>
              <a:spcAft>
                <a:spcPts val="0"/>
              </a:spcAft>
              <a:buNone/>
            </a:pPr>
            <a:r>
              <a:rPr lang="nl" sz="1100"/>
              <a:t>Uitleg activiteit:</a:t>
            </a:r>
            <a:endParaRPr sz="1100"/>
          </a:p>
          <a:p>
            <a:pPr indent="0" lvl="0" marL="0" rtl="0" algn="l">
              <a:lnSpc>
                <a:spcPct val="115000"/>
              </a:lnSpc>
              <a:spcBef>
                <a:spcPts val="0"/>
              </a:spcBef>
              <a:spcAft>
                <a:spcPts val="0"/>
              </a:spcAft>
              <a:buNone/>
            </a:pPr>
            <a:r>
              <a:rPr lang="nl" sz="1100"/>
              <a:t>Jullie gaan het deeg van een vriendschapsbrood maken. Iedereen kan een deel mee nemen naar huis. Thuis zal het brood met de juiste verzorging groeien en kan het brood verder worden uitgedeeld!</a:t>
            </a:r>
            <a:endParaRPr sz="1100"/>
          </a:p>
          <a:p>
            <a:pPr indent="0" lvl="0" marL="0" rtl="0" algn="l">
              <a:lnSpc>
                <a:spcPct val="115000"/>
              </a:lnSpc>
              <a:spcBef>
                <a:spcPts val="0"/>
              </a:spcBef>
              <a:spcAft>
                <a:spcPts val="0"/>
              </a:spcAft>
              <a:buNone/>
            </a:pPr>
            <a:r>
              <a:t/>
            </a:r>
            <a:endParaRPr sz="1100"/>
          </a:p>
          <a:p>
            <a:pPr indent="0" lvl="0" marL="0" rtl="0" algn="l">
              <a:lnSpc>
                <a:spcPct val="115000"/>
              </a:lnSpc>
              <a:spcBef>
                <a:spcPts val="0"/>
              </a:spcBef>
              <a:spcAft>
                <a:spcPts val="0"/>
              </a:spcAft>
              <a:buNone/>
            </a:pPr>
            <a:r>
              <a:rPr b="1" lang="nl" sz="1100"/>
              <a:t>Bereiding:</a:t>
            </a:r>
            <a:endParaRPr b="1" sz="1100"/>
          </a:p>
          <a:p>
            <a:pPr indent="0" lvl="0" marL="0" rtl="0" algn="l">
              <a:lnSpc>
                <a:spcPct val="115000"/>
              </a:lnSpc>
              <a:spcBef>
                <a:spcPts val="0"/>
              </a:spcBef>
              <a:spcAft>
                <a:spcPts val="0"/>
              </a:spcAft>
              <a:buNone/>
            </a:pPr>
            <a:r>
              <a:rPr lang="nl" sz="1100"/>
              <a:t>Suiker oplossen in 1/2 kopje van het warme water.</a:t>
            </a:r>
            <a:endParaRPr sz="1100"/>
          </a:p>
          <a:p>
            <a:pPr indent="0" lvl="0" marL="0" rtl="0" algn="l">
              <a:lnSpc>
                <a:spcPct val="115000"/>
              </a:lnSpc>
              <a:spcBef>
                <a:spcPts val="0"/>
              </a:spcBef>
              <a:spcAft>
                <a:spcPts val="0"/>
              </a:spcAft>
              <a:buNone/>
            </a:pPr>
            <a:r>
              <a:rPr lang="nl" sz="1100"/>
              <a:t>Strooi gist erbij, laat 10 minuten staan.</a:t>
            </a:r>
            <a:endParaRPr sz="1100"/>
          </a:p>
          <a:p>
            <a:pPr indent="0" lvl="0" marL="0" rtl="0" algn="l">
              <a:lnSpc>
                <a:spcPct val="115000"/>
              </a:lnSpc>
              <a:spcBef>
                <a:spcPts val="0"/>
              </a:spcBef>
              <a:spcAft>
                <a:spcPts val="0"/>
              </a:spcAft>
              <a:buNone/>
            </a:pPr>
            <a:r>
              <a:rPr lang="nl" sz="1100"/>
              <a:t>Roer de rest van het warme water erbij en de bloem.</a:t>
            </a:r>
            <a:endParaRPr sz="1100"/>
          </a:p>
          <a:p>
            <a:pPr indent="0" lvl="0" marL="0" rtl="0" algn="l">
              <a:lnSpc>
                <a:spcPct val="115000"/>
              </a:lnSpc>
              <a:spcBef>
                <a:spcPts val="0"/>
              </a:spcBef>
              <a:spcAft>
                <a:spcPts val="0"/>
              </a:spcAft>
              <a:buNone/>
            </a:pPr>
            <a:r>
              <a:rPr lang="nl" sz="1100"/>
              <a:t>Klop totdat het een glad beslag is.</a:t>
            </a:r>
            <a:endParaRPr sz="1100"/>
          </a:p>
          <a:p>
            <a:pPr indent="0" lvl="0" marL="0" rtl="0" algn="l">
              <a:lnSpc>
                <a:spcPct val="115000"/>
              </a:lnSpc>
              <a:spcBef>
                <a:spcPts val="0"/>
              </a:spcBef>
              <a:spcAft>
                <a:spcPts val="0"/>
              </a:spcAft>
              <a:buNone/>
            </a:pPr>
            <a:r>
              <a:rPr lang="nl" sz="1100"/>
              <a:t>Goed afdekken met plastic folie.</a:t>
            </a:r>
            <a:endParaRPr sz="1100"/>
          </a:p>
          <a:p>
            <a:pPr indent="0" lvl="0" marL="0" rtl="0" algn="l">
              <a:lnSpc>
                <a:spcPct val="115000"/>
              </a:lnSpc>
              <a:spcBef>
                <a:spcPts val="0"/>
              </a:spcBef>
              <a:spcAft>
                <a:spcPts val="0"/>
              </a:spcAft>
              <a:buNone/>
            </a:pPr>
            <a:r>
              <a:rPr lang="nl" sz="1100"/>
              <a:t>Laat rusten op kamertemperatuur tot de volgende dag.</a:t>
            </a:r>
            <a:endParaRPr sz="1100"/>
          </a:p>
          <a:p>
            <a:pPr indent="0" lvl="0" marL="0" rtl="0" algn="l">
              <a:lnSpc>
                <a:spcPct val="115000"/>
              </a:lnSpc>
              <a:spcBef>
                <a:spcPts val="0"/>
              </a:spcBef>
              <a:spcAft>
                <a:spcPts val="0"/>
              </a:spcAft>
              <a:buNone/>
            </a:pPr>
            <a:r>
              <a:t/>
            </a:r>
            <a:endParaRPr sz="1100"/>
          </a:p>
          <a:p>
            <a:pPr indent="0" lvl="0" marL="0" rtl="0" algn="l">
              <a:lnSpc>
                <a:spcPct val="115000"/>
              </a:lnSpc>
              <a:spcBef>
                <a:spcPts val="0"/>
              </a:spcBef>
              <a:spcAft>
                <a:spcPts val="0"/>
              </a:spcAft>
              <a:buNone/>
            </a:pPr>
            <a:r>
              <a:rPr lang="nl" sz="1100"/>
              <a:t>Vraag:</a:t>
            </a:r>
            <a:endParaRPr sz="1100"/>
          </a:p>
          <a:p>
            <a:pPr indent="0" lvl="0" marL="0" rtl="0" algn="l">
              <a:lnSpc>
                <a:spcPct val="115000"/>
              </a:lnSpc>
              <a:spcBef>
                <a:spcPts val="0"/>
              </a:spcBef>
              <a:spcAft>
                <a:spcPts val="0"/>
              </a:spcAft>
              <a:buNone/>
            </a:pPr>
            <a:r>
              <a:rPr lang="nl" sz="1100"/>
              <a:t>Met wie zou jij het brood willen delen en waarom?</a:t>
            </a:r>
            <a:endParaRPr sz="1100"/>
          </a:p>
          <a:p>
            <a:pPr indent="0" lvl="0" marL="0" rtl="0" algn="l">
              <a:lnSpc>
                <a:spcPct val="115000"/>
              </a:lnSpc>
              <a:spcBef>
                <a:spcPts val="0"/>
              </a:spcBef>
              <a:spcAft>
                <a:spcPts val="0"/>
              </a:spcAft>
              <a:buNone/>
            </a:pPr>
            <a:r>
              <a:rPr lang="nl" sz="1100"/>
              <a:t>Van wie krijg jij je brood?</a:t>
            </a:r>
            <a:endParaRPr sz="3600">
              <a:latin typeface="Calibri"/>
              <a:ea typeface="Calibri"/>
              <a:cs typeface="Calibri"/>
              <a:sym typeface="Calibri"/>
            </a:endParaRPr>
          </a:p>
          <a:p>
            <a:pPr indent="0" lvl="0" marL="0" rtl="0" algn="l">
              <a:spcBef>
                <a:spcPts val="0"/>
              </a:spcBef>
              <a:spcAft>
                <a:spcPts val="0"/>
              </a:spcAft>
              <a:buNone/>
            </a:pPr>
            <a:r>
              <a:t/>
            </a:r>
            <a:endParaRPr b="1" sz="1200">
              <a:latin typeface="Calibri"/>
              <a:ea typeface="Calibri"/>
              <a:cs typeface="Calibri"/>
              <a:sym typeface="Calibri"/>
            </a:endParaRPr>
          </a:p>
        </p:txBody>
      </p:sp>
      <p:pic>
        <p:nvPicPr>
          <p:cNvPr id="97" name="Google Shape;97;p19"/>
          <p:cNvPicPr preferRelativeResize="0"/>
          <p:nvPr/>
        </p:nvPicPr>
        <p:blipFill>
          <a:blip r:embed="rId4">
            <a:alphaModFix/>
          </a:blip>
          <a:stretch>
            <a:fillRect/>
          </a:stretch>
        </p:blipFill>
        <p:spPr>
          <a:xfrm>
            <a:off x="4410075" y="6517475"/>
            <a:ext cx="1650925" cy="16509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1" name="Shape 101"/>
        <p:cNvGrpSpPr/>
        <p:nvPr/>
      </p:nvGrpSpPr>
      <p:grpSpPr>
        <a:xfrm>
          <a:off x="0" y="0"/>
          <a:ext cx="0" cy="0"/>
          <a:chOff x="0" y="0"/>
          <a:chExt cx="0" cy="0"/>
        </a:xfrm>
      </p:grpSpPr>
      <p:sp>
        <p:nvSpPr>
          <p:cNvPr id="102" name="Google Shape;102;p20"/>
          <p:cNvSpPr txBox="1"/>
          <p:nvPr/>
        </p:nvSpPr>
        <p:spPr>
          <a:xfrm>
            <a:off x="664050" y="2066425"/>
            <a:ext cx="5529900" cy="66603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271623"/>
              </a:buClr>
              <a:buSzPts val="1200"/>
              <a:buFont typeface="Calibri"/>
              <a:buChar char="-"/>
            </a:pPr>
            <a:r>
              <a:t/>
            </a:r>
            <a:endParaRPr sz="1200">
              <a:solidFill>
                <a:srgbClr val="271623"/>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sz="1200">
              <a:highlight>
                <a:srgbClr val="FFFFFF"/>
              </a:highlight>
              <a:latin typeface="Calibri"/>
              <a:ea typeface="Calibri"/>
              <a:cs typeface="Calibri"/>
              <a:sym typeface="Calibri"/>
            </a:endParaRPr>
          </a:p>
          <a:p>
            <a:pPr indent="0" lvl="0" marL="0" rtl="0" algn="l">
              <a:spcBef>
                <a:spcPts val="0"/>
              </a:spcBef>
              <a:spcAft>
                <a:spcPts val="0"/>
              </a:spcAft>
              <a:buNone/>
            </a:pPr>
            <a:r>
              <a:t/>
            </a:r>
            <a:endParaRPr sz="1200">
              <a:highlight>
                <a:srgbClr val="FFFFFF"/>
              </a:highlight>
              <a:latin typeface="Calibri"/>
              <a:ea typeface="Calibri"/>
              <a:cs typeface="Calibri"/>
              <a:sym typeface="Calibri"/>
            </a:endParaRPr>
          </a:p>
          <a:p>
            <a:pPr indent="0" lvl="0" marL="0" rtl="0" algn="l">
              <a:spcBef>
                <a:spcPts val="0"/>
              </a:spcBef>
              <a:spcAft>
                <a:spcPts val="0"/>
              </a:spcAft>
              <a:buNone/>
            </a:pPr>
            <a:r>
              <a:t/>
            </a:r>
            <a:endParaRPr sz="1200">
              <a:highlight>
                <a:srgbClr val="FFFFFF"/>
              </a:highlight>
              <a:latin typeface="Calibri"/>
              <a:ea typeface="Calibri"/>
              <a:cs typeface="Calibri"/>
              <a:sym typeface="Calibri"/>
            </a:endParaRPr>
          </a:p>
          <a:p>
            <a:pPr indent="0" lvl="0" marL="0" rtl="0" algn="l">
              <a:spcBef>
                <a:spcPts val="0"/>
              </a:spcBef>
              <a:spcAft>
                <a:spcPts val="0"/>
              </a:spcAft>
              <a:buNone/>
            </a:pPr>
            <a:r>
              <a:t/>
            </a:r>
            <a:endParaRPr sz="1200">
              <a:highlight>
                <a:srgbClr val="FFFFFF"/>
              </a:highlight>
              <a:latin typeface="Calibri"/>
              <a:ea typeface="Calibri"/>
              <a:cs typeface="Calibri"/>
              <a:sym typeface="Calibri"/>
            </a:endParaRPr>
          </a:p>
          <a:p>
            <a:pPr indent="0" lvl="0" marL="0" rtl="0" algn="l">
              <a:spcBef>
                <a:spcPts val="0"/>
              </a:spcBef>
              <a:spcAft>
                <a:spcPts val="0"/>
              </a:spcAft>
              <a:buNone/>
            </a:pPr>
            <a:r>
              <a:t/>
            </a:r>
            <a:endParaRPr sz="1200">
              <a:highlight>
                <a:srgbClr val="FFFFFF"/>
              </a:highlight>
              <a:latin typeface="Calibri"/>
              <a:ea typeface="Calibri"/>
              <a:cs typeface="Calibri"/>
              <a:sym typeface="Calibri"/>
            </a:endParaRPr>
          </a:p>
          <a:p>
            <a:pPr indent="0" lvl="0" marL="0" rtl="0" algn="l">
              <a:spcBef>
                <a:spcPts val="0"/>
              </a:spcBef>
              <a:spcAft>
                <a:spcPts val="0"/>
              </a:spcAft>
              <a:buNone/>
            </a:pPr>
            <a:r>
              <a:t/>
            </a:r>
            <a:endParaRPr sz="1200">
              <a:highlight>
                <a:srgbClr val="FFFFFF"/>
              </a:highlight>
              <a:latin typeface="Calibri"/>
              <a:ea typeface="Calibri"/>
              <a:cs typeface="Calibri"/>
              <a:sym typeface="Calibri"/>
            </a:endParaRPr>
          </a:p>
          <a:p>
            <a:pPr indent="0" lvl="0" marL="0" rtl="0" algn="l">
              <a:spcBef>
                <a:spcPts val="0"/>
              </a:spcBef>
              <a:spcAft>
                <a:spcPts val="0"/>
              </a:spcAft>
              <a:buNone/>
            </a:pPr>
            <a:r>
              <a:t/>
            </a:r>
            <a:endParaRPr sz="1200">
              <a:highlight>
                <a:srgbClr val="FFFFFF"/>
              </a:highlight>
              <a:latin typeface="Calibri"/>
              <a:ea typeface="Calibri"/>
              <a:cs typeface="Calibri"/>
              <a:sym typeface="Calibri"/>
            </a:endParaRPr>
          </a:p>
          <a:p>
            <a:pPr indent="0" lvl="0" marL="0" rtl="0" algn="l">
              <a:spcBef>
                <a:spcPts val="0"/>
              </a:spcBef>
              <a:spcAft>
                <a:spcPts val="0"/>
              </a:spcAft>
              <a:buNone/>
            </a:pPr>
            <a:r>
              <a:t/>
            </a:r>
            <a:endParaRPr sz="1200">
              <a:highlight>
                <a:srgbClr val="FFFFFF"/>
              </a:highlight>
              <a:latin typeface="Calibri"/>
              <a:ea typeface="Calibri"/>
              <a:cs typeface="Calibri"/>
              <a:sym typeface="Calibri"/>
            </a:endParaRPr>
          </a:p>
          <a:p>
            <a:pPr indent="0" lvl="0" marL="0" rtl="0" algn="l">
              <a:spcBef>
                <a:spcPts val="0"/>
              </a:spcBef>
              <a:spcAft>
                <a:spcPts val="0"/>
              </a:spcAft>
              <a:buNone/>
            </a:pPr>
            <a:r>
              <a:t/>
            </a:r>
            <a:endParaRPr sz="1200">
              <a:highlight>
                <a:srgbClr val="FFFFFF"/>
              </a:highlight>
              <a:latin typeface="Calibri"/>
              <a:ea typeface="Calibri"/>
              <a:cs typeface="Calibri"/>
              <a:sym typeface="Calibri"/>
            </a:endParaRPr>
          </a:p>
          <a:p>
            <a:pPr indent="0" lvl="0" marL="0" rtl="0" algn="l">
              <a:spcBef>
                <a:spcPts val="0"/>
              </a:spcBef>
              <a:spcAft>
                <a:spcPts val="0"/>
              </a:spcAft>
              <a:buNone/>
            </a:pPr>
            <a:r>
              <a:t/>
            </a:r>
            <a:endParaRPr sz="1200">
              <a:highlight>
                <a:srgbClr val="FFFFFF"/>
              </a:highlight>
              <a:latin typeface="Calibri"/>
              <a:ea typeface="Calibri"/>
              <a:cs typeface="Calibri"/>
              <a:sym typeface="Calibri"/>
            </a:endParaRPr>
          </a:p>
          <a:p>
            <a:pPr indent="0" lvl="0" marL="0" rtl="0" algn="l">
              <a:spcBef>
                <a:spcPts val="0"/>
              </a:spcBef>
              <a:spcAft>
                <a:spcPts val="0"/>
              </a:spcAft>
              <a:buNone/>
            </a:pPr>
            <a:r>
              <a:t/>
            </a:r>
            <a:endParaRPr sz="1200">
              <a:highlight>
                <a:srgbClr val="FFFFFF"/>
              </a:highlight>
              <a:latin typeface="Calibri"/>
              <a:ea typeface="Calibri"/>
              <a:cs typeface="Calibri"/>
              <a:sym typeface="Calibri"/>
            </a:endParaRPr>
          </a:p>
          <a:p>
            <a:pPr indent="0" lvl="0" marL="0" rtl="0" algn="l">
              <a:spcBef>
                <a:spcPts val="0"/>
              </a:spcBef>
              <a:spcAft>
                <a:spcPts val="0"/>
              </a:spcAft>
              <a:buNone/>
            </a:pPr>
            <a:r>
              <a:t/>
            </a:r>
            <a:endParaRPr sz="1200">
              <a:highlight>
                <a:srgbClr val="FFFFFF"/>
              </a:highlight>
              <a:latin typeface="Calibri"/>
              <a:ea typeface="Calibri"/>
              <a:cs typeface="Calibri"/>
              <a:sym typeface="Calibri"/>
            </a:endParaRPr>
          </a:p>
          <a:p>
            <a:pPr indent="0" lvl="0" marL="0" rtl="0" algn="l">
              <a:spcBef>
                <a:spcPts val="0"/>
              </a:spcBef>
              <a:spcAft>
                <a:spcPts val="0"/>
              </a:spcAft>
              <a:buNone/>
            </a:pPr>
            <a:r>
              <a:t/>
            </a:r>
            <a:endParaRPr sz="1200">
              <a:highlight>
                <a:srgbClr val="FFFFFF"/>
              </a:highlight>
              <a:latin typeface="Calibri"/>
              <a:ea typeface="Calibri"/>
              <a:cs typeface="Calibri"/>
              <a:sym typeface="Calibri"/>
            </a:endParaRPr>
          </a:p>
          <a:p>
            <a:pPr indent="0" lvl="0" marL="0" rtl="0" algn="l">
              <a:spcBef>
                <a:spcPts val="0"/>
              </a:spcBef>
              <a:spcAft>
                <a:spcPts val="0"/>
              </a:spcAft>
              <a:buNone/>
            </a:pPr>
            <a:r>
              <a:t/>
            </a:r>
            <a:endParaRPr sz="1200">
              <a:highlight>
                <a:srgbClr val="FFFFFF"/>
              </a:highlight>
              <a:latin typeface="Calibri"/>
              <a:ea typeface="Calibri"/>
              <a:cs typeface="Calibri"/>
              <a:sym typeface="Calibri"/>
            </a:endParaRPr>
          </a:p>
          <a:p>
            <a:pPr indent="0" lvl="0" marL="0" rtl="0" algn="l">
              <a:spcBef>
                <a:spcPts val="0"/>
              </a:spcBef>
              <a:spcAft>
                <a:spcPts val="0"/>
              </a:spcAft>
              <a:buNone/>
            </a:pPr>
            <a:r>
              <a:t/>
            </a:r>
            <a:endParaRPr sz="1200">
              <a:highlight>
                <a:srgbClr val="FFFFFF"/>
              </a:highlight>
              <a:latin typeface="Calibri"/>
              <a:ea typeface="Calibri"/>
              <a:cs typeface="Calibri"/>
              <a:sym typeface="Calibri"/>
            </a:endParaRPr>
          </a:p>
          <a:p>
            <a:pPr indent="0" lvl="0" marL="0" rtl="0" algn="l">
              <a:spcBef>
                <a:spcPts val="0"/>
              </a:spcBef>
              <a:spcAft>
                <a:spcPts val="0"/>
              </a:spcAft>
              <a:buNone/>
            </a:pPr>
            <a:r>
              <a:t/>
            </a:r>
            <a:endParaRPr b="1" sz="1200">
              <a:latin typeface="Calibri"/>
              <a:ea typeface="Calibri"/>
              <a:cs typeface="Calibri"/>
              <a:sym typeface="Calibri"/>
            </a:endParaRPr>
          </a:p>
          <a:p>
            <a:pPr indent="0" lvl="0" marL="0" rtl="0" algn="l">
              <a:spcBef>
                <a:spcPts val="0"/>
              </a:spcBef>
              <a:spcAft>
                <a:spcPts val="0"/>
              </a:spcAft>
              <a:buNone/>
            </a:pPr>
            <a:r>
              <a:t/>
            </a:r>
            <a:endParaRPr b="1" sz="1200">
              <a:latin typeface="Calibri"/>
              <a:ea typeface="Calibri"/>
              <a:cs typeface="Calibri"/>
              <a:sym typeface="Calibri"/>
            </a:endParaRPr>
          </a:p>
          <a:p>
            <a:pPr indent="0" lvl="0" marL="0" rtl="0" algn="l">
              <a:spcBef>
                <a:spcPts val="0"/>
              </a:spcBef>
              <a:spcAft>
                <a:spcPts val="0"/>
              </a:spcAft>
              <a:buNone/>
            </a:pPr>
            <a:r>
              <a:t/>
            </a:r>
            <a:endParaRPr b="1" sz="1200">
              <a:latin typeface="Calibri"/>
              <a:ea typeface="Calibri"/>
              <a:cs typeface="Calibri"/>
              <a:sym typeface="Calibri"/>
            </a:endParaRPr>
          </a:p>
          <a:p>
            <a:pPr indent="0" lvl="0" marL="0" rtl="0" algn="l">
              <a:spcBef>
                <a:spcPts val="0"/>
              </a:spcBef>
              <a:spcAft>
                <a:spcPts val="0"/>
              </a:spcAft>
              <a:buNone/>
            </a:pPr>
            <a:r>
              <a:t/>
            </a:r>
            <a:endParaRPr b="1" sz="1200">
              <a:latin typeface="Calibri"/>
              <a:ea typeface="Calibri"/>
              <a:cs typeface="Calibri"/>
              <a:sym typeface="Calibri"/>
            </a:endParaRPr>
          </a:p>
          <a:p>
            <a:pPr indent="0" lvl="0" marL="0" rtl="0" algn="l">
              <a:spcBef>
                <a:spcPts val="0"/>
              </a:spcBef>
              <a:spcAft>
                <a:spcPts val="0"/>
              </a:spcAft>
              <a:buNone/>
            </a:pPr>
            <a:r>
              <a:t/>
            </a:r>
            <a:endParaRPr i="1" sz="1200">
              <a:latin typeface="Calibri"/>
              <a:ea typeface="Calibri"/>
              <a:cs typeface="Calibri"/>
              <a:sym typeface="Calibri"/>
            </a:endParaRPr>
          </a:p>
        </p:txBody>
      </p:sp>
      <p:sp>
        <p:nvSpPr>
          <p:cNvPr id="103" name="Google Shape;103;p20"/>
          <p:cNvSpPr txBox="1"/>
          <p:nvPr/>
        </p:nvSpPr>
        <p:spPr>
          <a:xfrm>
            <a:off x="664050" y="2142775"/>
            <a:ext cx="5529900" cy="706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3600">
              <a:latin typeface="Calibri"/>
              <a:ea typeface="Calibri"/>
              <a:cs typeface="Calibri"/>
              <a:sym typeface="Calibri"/>
            </a:endParaRPr>
          </a:p>
          <a:p>
            <a:pPr indent="0" lvl="0" marL="0" rtl="0" algn="ctr">
              <a:lnSpc>
                <a:spcPct val="115000"/>
              </a:lnSpc>
              <a:spcBef>
                <a:spcPts val="0"/>
              </a:spcBef>
              <a:spcAft>
                <a:spcPts val="0"/>
              </a:spcAft>
              <a:buNone/>
            </a:pPr>
            <a:r>
              <a:rPr b="1" lang="nl" sz="2400">
                <a:latin typeface="Calibri"/>
                <a:ea typeface="Calibri"/>
                <a:cs typeface="Calibri"/>
                <a:sym typeface="Calibri"/>
              </a:rPr>
              <a:t>Dagelijks brood</a:t>
            </a:r>
            <a:endParaRPr b="1" sz="2400">
              <a:latin typeface="Calibri"/>
              <a:ea typeface="Calibri"/>
              <a:cs typeface="Calibri"/>
              <a:sym typeface="Calibri"/>
            </a:endParaRPr>
          </a:p>
          <a:p>
            <a:pPr indent="0" lvl="0" marL="0" rtl="0" algn="ctr">
              <a:lnSpc>
                <a:spcPct val="115000"/>
              </a:lnSpc>
              <a:spcBef>
                <a:spcPts val="0"/>
              </a:spcBef>
              <a:spcAft>
                <a:spcPts val="0"/>
              </a:spcAft>
              <a:buNone/>
            </a:pPr>
            <a:r>
              <a:rPr lang="nl" sz="1100">
                <a:solidFill>
                  <a:srgbClr val="F39430"/>
                </a:solidFill>
              </a:rPr>
              <a:t>Elke ochtend raapte iedereen zo veel eten op als hij nodig had. Zodra de zon fel ging schijnen, begon het eten te smelten.</a:t>
            </a:r>
            <a:endParaRPr sz="1100">
              <a:solidFill>
                <a:srgbClr val="F39430"/>
              </a:solidFill>
            </a:endParaRPr>
          </a:p>
          <a:p>
            <a:pPr indent="0" lvl="0" marL="0" rtl="0" algn="ctr">
              <a:lnSpc>
                <a:spcPct val="115000"/>
              </a:lnSpc>
              <a:spcBef>
                <a:spcPts val="0"/>
              </a:spcBef>
              <a:spcAft>
                <a:spcPts val="0"/>
              </a:spcAft>
              <a:buNone/>
            </a:pPr>
            <a:r>
              <a:rPr lang="nl" sz="1100">
                <a:solidFill>
                  <a:srgbClr val="F39430"/>
                </a:solidFill>
              </a:rPr>
              <a:t>Exodus 16: 21</a:t>
            </a:r>
            <a:endParaRPr sz="1100">
              <a:solidFill>
                <a:srgbClr val="F39430"/>
              </a:solidFill>
            </a:endParaRPr>
          </a:p>
          <a:p>
            <a:pPr indent="0" lvl="0" marL="0" rtl="0" algn="l">
              <a:lnSpc>
                <a:spcPct val="115000"/>
              </a:lnSpc>
              <a:spcBef>
                <a:spcPts val="0"/>
              </a:spcBef>
              <a:spcAft>
                <a:spcPts val="0"/>
              </a:spcAft>
              <a:buNone/>
            </a:pPr>
            <a:r>
              <a:t/>
            </a:r>
            <a:endParaRPr sz="1100"/>
          </a:p>
          <a:p>
            <a:pPr indent="0" lvl="0" marL="0" rtl="0" algn="l">
              <a:lnSpc>
                <a:spcPct val="115000"/>
              </a:lnSpc>
              <a:spcBef>
                <a:spcPts val="0"/>
              </a:spcBef>
              <a:spcAft>
                <a:spcPts val="0"/>
              </a:spcAft>
              <a:buNone/>
            </a:pPr>
            <a:r>
              <a:rPr b="1" lang="nl" sz="1100"/>
              <a:t>Nodig</a:t>
            </a:r>
            <a:endParaRPr b="1" sz="1100"/>
          </a:p>
          <a:p>
            <a:pPr indent="-298450" lvl="0" marL="914400" rtl="0" algn="l">
              <a:lnSpc>
                <a:spcPct val="115000"/>
              </a:lnSpc>
              <a:spcBef>
                <a:spcPts val="0"/>
              </a:spcBef>
              <a:spcAft>
                <a:spcPts val="0"/>
              </a:spcAft>
              <a:buSzPts val="1100"/>
              <a:buChar char="-"/>
            </a:pPr>
            <a:r>
              <a:rPr lang="nl" sz="1100"/>
              <a:t>Verschillende folders van supermarkten</a:t>
            </a:r>
            <a:endParaRPr sz="1100"/>
          </a:p>
          <a:p>
            <a:pPr indent="-298450" lvl="0" marL="914400" rtl="0" algn="l">
              <a:lnSpc>
                <a:spcPct val="115000"/>
              </a:lnSpc>
              <a:spcBef>
                <a:spcPts val="0"/>
              </a:spcBef>
              <a:spcAft>
                <a:spcPts val="0"/>
              </a:spcAft>
              <a:buSzPts val="1100"/>
              <a:buChar char="-"/>
            </a:pPr>
            <a:r>
              <a:rPr lang="nl" sz="1100"/>
              <a:t>Borden</a:t>
            </a:r>
            <a:endParaRPr sz="1100"/>
          </a:p>
          <a:p>
            <a:pPr indent="-298450" lvl="0" marL="914400" rtl="0" algn="l">
              <a:lnSpc>
                <a:spcPct val="115000"/>
              </a:lnSpc>
              <a:spcBef>
                <a:spcPts val="0"/>
              </a:spcBef>
              <a:spcAft>
                <a:spcPts val="0"/>
              </a:spcAft>
              <a:buSzPts val="1100"/>
              <a:buChar char="-"/>
            </a:pPr>
            <a:r>
              <a:rPr lang="nl" sz="1100"/>
              <a:t>Scharen</a:t>
            </a:r>
            <a:endParaRPr sz="1100"/>
          </a:p>
          <a:p>
            <a:pPr indent="0" lvl="0" marL="0" rtl="0" algn="l">
              <a:lnSpc>
                <a:spcPct val="115000"/>
              </a:lnSpc>
              <a:spcBef>
                <a:spcPts val="0"/>
              </a:spcBef>
              <a:spcAft>
                <a:spcPts val="0"/>
              </a:spcAft>
              <a:buNone/>
            </a:pPr>
            <a:r>
              <a:t/>
            </a:r>
            <a:endParaRPr b="1" sz="1100"/>
          </a:p>
          <a:p>
            <a:pPr indent="0" lvl="0" marL="0" rtl="0" algn="l">
              <a:lnSpc>
                <a:spcPct val="115000"/>
              </a:lnSpc>
              <a:spcBef>
                <a:spcPts val="0"/>
              </a:spcBef>
              <a:spcAft>
                <a:spcPts val="0"/>
              </a:spcAft>
              <a:buNone/>
            </a:pPr>
            <a:r>
              <a:rPr b="1" lang="nl" sz="1100"/>
              <a:t>Uitleg activiteit</a:t>
            </a:r>
            <a:endParaRPr b="1" sz="1100"/>
          </a:p>
          <a:p>
            <a:pPr indent="0" lvl="0" marL="0" rtl="0" algn="l">
              <a:lnSpc>
                <a:spcPct val="115000"/>
              </a:lnSpc>
              <a:spcBef>
                <a:spcPts val="0"/>
              </a:spcBef>
              <a:spcAft>
                <a:spcPts val="0"/>
              </a:spcAft>
              <a:buNone/>
            </a:pPr>
            <a:r>
              <a:rPr lang="nl" sz="1100"/>
              <a:t>Wat eet jij allemaal op een dag? Blader door de supermarktfolders en knip zoveel dingen uit als jij eet op een dag. Leg alles op een bord. </a:t>
            </a:r>
            <a:endParaRPr sz="1100"/>
          </a:p>
          <a:p>
            <a:pPr indent="0" lvl="0" marL="0" rtl="0" algn="l">
              <a:lnSpc>
                <a:spcPct val="115000"/>
              </a:lnSpc>
              <a:spcBef>
                <a:spcPts val="0"/>
              </a:spcBef>
              <a:spcAft>
                <a:spcPts val="0"/>
              </a:spcAft>
              <a:buNone/>
            </a:pPr>
            <a:r>
              <a:t/>
            </a:r>
            <a:endParaRPr sz="1100"/>
          </a:p>
          <a:p>
            <a:pPr indent="0" lvl="0" marL="0" rtl="0" algn="l">
              <a:lnSpc>
                <a:spcPct val="115000"/>
              </a:lnSpc>
              <a:spcBef>
                <a:spcPts val="0"/>
              </a:spcBef>
              <a:spcAft>
                <a:spcPts val="0"/>
              </a:spcAft>
              <a:buNone/>
            </a:pPr>
            <a:r>
              <a:rPr b="1" lang="nl" sz="1100"/>
              <a:t>Vragen:</a:t>
            </a:r>
            <a:endParaRPr b="1" sz="1100"/>
          </a:p>
          <a:p>
            <a:pPr indent="0" lvl="0" marL="0" rtl="0" algn="l">
              <a:lnSpc>
                <a:spcPct val="115000"/>
              </a:lnSpc>
              <a:spcBef>
                <a:spcPts val="0"/>
              </a:spcBef>
              <a:spcAft>
                <a:spcPts val="0"/>
              </a:spcAft>
              <a:buNone/>
            </a:pPr>
            <a:r>
              <a:rPr lang="nl" sz="1100"/>
              <a:t>Kijk eens naar je bord. Wat vind je van de hoeveelheid eten? Is het te weinig, te veel of precies genoeg? </a:t>
            </a:r>
            <a:endParaRPr sz="1100"/>
          </a:p>
          <a:p>
            <a:pPr indent="0" lvl="0" marL="0" rtl="0" algn="l">
              <a:lnSpc>
                <a:spcPct val="115000"/>
              </a:lnSpc>
              <a:spcBef>
                <a:spcPts val="0"/>
              </a:spcBef>
              <a:spcAft>
                <a:spcPts val="0"/>
              </a:spcAft>
              <a:buNone/>
            </a:pPr>
            <a:r>
              <a:rPr lang="nl" sz="1100"/>
              <a:t>Kun jij je voorstellen hoe het voelt als je niet genoeg te eten hebt? </a:t>
            </a:r>
            <a:endParaRPr sz="1100"/>
          </a:p>
          <a:p>
            <a:pPr indent="0" lvl="0" marL="0" rtl="0" algn="l">
              <a:lnSpc>
                <a:spcPct val="115000"/>
              </a:lnSpc>
              <a:spcBef>
                <a:spcPts val="0"/>
              </a:spcBef>
              <a:spcAft>
                <a:spcPts val="0"/>
              </a:spcAft>
              <a:buNone/>
            </a:pPr>
            <a:r>
              <a:rPr lang="nl" sz="1100"/>
              <a:t>Hoe zou het voelen als je voorraadkast helemaal leeg is na een dag? Word je daar onrustig van of helemaal niet?</a:t>
            </a:r>
            <a:endParaRPr sz="1100"/>
          </a:p>
          <a:p>
            <a:pPr indent="0" lvl="0" marL="0" rtl="0" algn="l">
              <a:spcBef>
                <a:spcPts val="0"/>
              </a:spcBef>
              <a:spcAft>
                <a:spcPts val="0"/>
              </a:spcAft>
              <a:buNone/>
            </a:pPr>
            <a:r>
              <a:t/>
            </a:r>
            <a:endParaRPr sz="3600">
              <a:latin typeface="Calibri"/>
              <a:ea typeface="Calibri"/>
              <a:cs typeface="Calibri"/>
              <a:sym typeface="Calibri"/>
            </a:endParaRPr>
          </a:p>
          <a:p>
            <a:pPr indent="0" lvl="0" marL="0" rtl="0" algn="l">
              <a:spcBef>
                <a:spcPts val="0"/>
              </a:spcBef>
              <a:spcAft>
                <a:spcPts val="0"/>
              </a:spcAft>
              <a:buNone/>
            </a:pPr>
            <a:r>
              <a:t/>
            </a:r>
            <a:endParaRPr b="1" sz="1200">
              <a:latin typeface="Calibri"/>
              <a:ea typeface="Calibri"/>
              <a:cs typeface="Calibri"/>
              <a:sym typeface="Calibri"/>
            </a:endParaRPr>
          </a:p>
        </p:txBody>
      </p:sp>
      <p:pic>
        <p:nvPicPr>
          <p:cNvPr id="104" name="Google Shape;104;p20"/>
          <p:cNvPicPr preferRelativeResize="0"/>
          <p:nvPr/>
        </p:nvPicPr>
        <p:blipFill>
          <a:blip r:embed="rId4">
            <a:alphaModFix/>
          </a:blip>
          <a:stretch>
            <a:fillRect/>
          </a:stretch>
        </p:blipFill>
        <p:spPr>
          <a:xfrm>
            <a:off x="1167775" y="6943725"/>
            <a:ext cx="4084296" cy="21027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8" name="Shape 108"/>
        <p:cNvGrpSpPr/>
        <p:nvPr/>
      </p:nvGrpSpPr>
      <p:grpSpPr>
        <a:xfrm>
          <a:off x="0" y="0"/>
          <a:ext cx="0" cy="0"/>
          <a:chOff x="0" y="0"/>
          <a:chExt cx="0" cy="0"/>
        </a:xfrm>
      </p:grpSpPr>
      <p:sp>
        <p:nvSpPr>
          <p:cNvPr id="109" name="Google Shape;109;p21"/>
          <p:cNvSpPr txBox="1"/>
          <p:nvPr/>
        </p:nvSpPr>
        <p:spPr>
          <a:xfrm>
            <a:off x="664050" y="1955725"/>
            <a:ext cx="5529900" cy="731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36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p:txBody>
      </p:sp>
      <p:sp>
        <p:nvSpPr>
          <p:cNvPr id="110" name="Google Shape;110;p21"/>
          <p:cNvSpPr txBox="1"/>
          <p:nvPr/>
        </p:nvSpPr>
        <p:spPr>
          <a:xfrm>
            <a:off x="664050" y="2142775"/>
            <a:ext cx="5529900" cy="7065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t/>
            </a:r>
            <a:endParaRPr b="1" sz="2400">
              <a:latin typeface="Calibri"/>
              <a:ea typeface="Calibri"/>
              <a:cs typeface="Calibri"/>
              <a:sym typeface="Calibri"/>
            </a:endParaRPr>
          </a:p>
          <a:p>
            <a:pPr indent="0" lvl="0" marL="0" rtl="0" algn="ctr">
              <a:lnSpc>
                <a:spcPct val="115000"/>
              </a:lnSpc>
              <a:spcBef>
                <a:spcPts val="0"/>
              </a:spcBef>
              <a:spcAft>
                <a:spcPts val="0"/>
              </a:spcAft>
              <a:buNone/>
            </a:pPr>
            <a:r>
              <a:rPr b="1" lang="nl" sz="2400">
                <a:latin typeface="Calibri"/>
                <a:ea typeface="Calibri"/>
                <a:cs typeface="Calibri"/>
                <a:sym typeface="Calibri"/>
              </a:rPr>
              <a:t>Precies genoeg</a:t>
            </a:r>
            <a:endParaRPr b="1" sz="2400">
              <a:latin typeface="Calibri"/>
              <a:ea typeface="Calibri"/>
              <a:cs typeface="Calibri"/>
              <a:sym typeface="Calibri"/>
            </a:endParaRPr>
          </a:p>
          <a:p>
            <a:pPr indent="0" lvl="0" marL="0" rtl="0" algn="ctr">
              <a:lnSpc>
                <a:spcPct val="115000"/>
              </a:lnSpc>
              <a:spcBef>
                <a:spcPts val="0"/>
              </a:spcBef>
              <a:spcAft>
                <a:spcPts val="0"/>
              </a:spcAft>
              <a:buNone/>
            </a:pPr>
            <a:r>
              <a:rPr lang="nl" sz="1100">
                <a:solidFill>
                  <a:srgbClr val="F39430"/>
                </a:solidFill>
              </a:rPr>
              <a:t>Iedereen mag 2 kilo oprapen voor elke persoon die in zijn tent woont.</a:t>
            </a:r>
            <a:endParaRPr sz="1100">
              <a:solidFill>
                <a:srgbClr val="F39430"/>
              </a:solidFill>
            </a:endParaRPr>
          </a:p>
          <a:p>
            <a:pPr indent="0" lvl="0" marL="0" rtl="0" algn="ctr">
              <a:lnSpc>
                <a:spcPct val="115000"/>
              </a:lnSpc>
              <a:spcBef>
                <a:spcPts val="0"/>
              </a:spcBef>
              <a:spcAft>
                <a:spcPts val="0"/>
              </a:spcAft>
              <a:buNone/>
            </a:pPr>
            <a:r>
              <a:rPr lang="nl" sz="1100">
                <a:solidFill>
                  <a:srgbClr val="F39430"/>
                </a:solidFill>
              </a:rPr>
              <a:t>Exodus 16: 16</a:t>
            </a:r>
            <a:endParaRPr sz="1100">
              <a:solidFill>
                <a:srgbClr val="F39430"/>
              </a:solidFill>
            </a:endParaRPr>
          </a:p>
          <a:p>
            <a:pPr indent="0" lvl="0" marL="0" rtl="0" algn="l">
              <a:lnSpc>
                <a:spcPct val="115000"/>
              </a:lnSpc>
              <a:spcBef>
                <a:spcPts val="0"/>
              </a:spcBef>
              <a:spcAft>
                <a:spcPts val="0"/>
              </a:spcAft>
              <a:buNone/>
            </a:pPr>
            <a:r>
              <a:t/>
            </a:r>
            <a:endParaRPr b="1" sz="1100"/>
          </a:p>
          <a:p>
            <a:pPr indent="0" lvl="0" marL="0" rtl="0" algn="l">
              <a:lnSpc>
                <a:spcPct val="115000"/>
              </a:lnSpc>
              <a:spcBef>
                <a:spcPts val="0"/>
              </a:spcBef>
              <a:spcAft>
                <a:spcPts val="0"/>
              </a:spcAft>
              <a:buNone/>
            </a:pPr>
            <a:r>
              <a:rPr b="1" lang="nl" sz="1100"/>
              <a:t>Nodig:</a:t>
            </a:r>
            <a:endParaRPr b="1" sz="1100"/>
          </a:p>
          <a:p>
            <a:pPr indent="-298450" lvl="0" marL="457200" rtl="0" algn="l">
              <a:lnSpc>
                <a:spcPct val="115000"/>
              </a:lnSpc>
              <a:spcBef>
                <a:spcPts val="0"/>
              </a:spcBef>
              <a:spcAft>
                <a:spcPts val="0"/>
              </a:spcAft>
              <a:buSzPts val="1100"/>
              <a:buChar char="-"/>
            </a:pPr>
            <a:r>
              <a:rPr lang="nl" sz="1100"/>
              <a:t>Voor ieder deelnemer een papieren rietje</a:t>
            </a:r>
            <a:endParaRPr sz="1100"/>
          </a:p>
          <a:p>
            <a:pPr indent="-298450" lvl="0" marL="457200" rtl="0" algn="l">
              <a:lnSpc>
                <a:spcPct val="115000"/>
              </a:lnSpc>
              <a:spcBef>
                <a:spcPts val="0"/>
              </a:spcBef>
              <a:spcAft>
                <a:spcPts val="0"/>
              </a:spcAft>
              <a:buSzPts val="1100"/>
              <a:buChar char="-"/>
            </a:pPr>
            <a:r>
              <a:rPr lang="nl" sz="1100"/>
              <a:t>Manna snoepjes of mini marshmallows</a:t>
            </a:r>
            <a:endParaRPr sz="1100"/>
          </a:p>
          <a:p>
            <a:pPr indent="-298450" lvl="0" marL="457200" rtl="0" algn="l">
              <a:lnSpc>
                <a:spcPct val="115000"/>
              </a:lnSpc>
              <a:spcBef>
                <a:spcPts val="0"/>
              </a:spcBef>
              <a:spcAft>
                <a:spcPts val="0"/>
              </a:spcAft>
              <a:buSzPts val="1100"/>
              <a:buChar char="-"/>
            </a:pPr>
            <a:r>
              <a:rPr lang="nl" sz="1100"/>
              <a:t>Voor iedere deelnemers twee schaaltjes. Een leeg schaaltje en een schaaltje gevuld met ‘manna’. </a:t>
            </a:r>
            <a:endParaRPr sz="1100"/>
          </a:p>
          <a:p>
            <a:pPr indent="-298450" lvl="0" marL="457200" rtl="0" algn="l">
              <a:lnSpc>
                <a:spcPct val="115000"/>
              </a:lnSpc>
              <a:spcBef>
                <a:spcPts val="0"/>
              </a:spcBef>
              <a:spcAft>
                <a:spcPts val="0"/>
              </a:spcAft>
              <a:buSzPts val="1100"/>
              <a:buChar char="-"/>
            </a:pPr>
            <a:r>
              <a:rPr lang="nl" sz="1100"/>
              <a:t>Een keukenweegschaal</a:t>
            </a:r>
            <a:endParaRPr sz="1100"/>
          </a:p>
          <a:p>
            <a:pPr indent="-298450" lvl="0" marL="457200" rtl="0" algn="l">
              <a:lnSpc>
                <a:spcPct val="115000"/>
              </a:lnSpc>
              <a:spcBef>
                <a:spcPts val="0"/>
              </a:spcBef>
              <a:spcAft>
                <a:spcPts val="0"/>
              </a:spcAft>
              <a:buSzPts val="1100"/>
              <a:buChar char="-"/>
            </a:pPr>
            <a:r>
              <a:rPr lang="nl" sz="1100"/>
              <a:t>Een stopwatch</a:t>
            </a:r>
            <a:endParaRPr sz="1100"/>
          </a:p>
          <a:p>
            <a:pPr indent="0" lvl="0" marL="457200" rtl="0" algn="l">
              <a:lnSpc>
                <a:spcPct val="115000"/>
              </a:lnSpc>
              <a:spcBef>
                <a:spcPts val="0"/>
              </a:spcBef>
              <a:spcAft>
                <a:spcPts val="0"/>
              </a:spcAft>
              <a:buNone/>
            </a:pPr>
            <a:r>
              <a:t/>
            </a:r>
            <a:endParaRPr b="1" sz="1100"/>
          </a:p>
          <a:p>
            <a:pPr indent="0" lvl="0" marL="0" rtl="0" algn="l">
              <a:lnSpc>
                <a:spcPct val="115000"/>
              </a:lnSpc>
              <a:spcBef>
                <a:spcPts val="0"/>
              </a:spcBef>
              <a:spcAft>
                <a:spcPts val="0"/>
              </a:spcAft>
              <a:buNone/>
            </a:pPr>
            <a:r>
              <a:rPr b="1" lang="nl" sz="1100"/>
              <a:t>Uitleg:</a:t>
            </a:r>
            <a:endParaRPr b="1" sz="1100"/>
          </a:p>
          <a:p>
            <a:pPr indent="0" lvl="0" marL="0" rtl="0" algn="l">
              <a:lnSpc>
                <a:spcPct val="115000"/>
              </a:lnSpc>
              <a:spcBef>
                <a:spcPts val="0"/>
              </a:spcBef>
              <a:spcAft>
                <a:spcPts val="0"/>
              </a:spcAft>
              <a:buNone/>
            </a:pPr>
            <a:r>
              <a:rPr lang="nl" sz="1100"/>
              <a:t>Jullie gaan manna verzamelen net als de Israëlieten. Maar let op, het is net als in het bijbelverhaal heel belangrijk om niet te veel te verzamelen, maar precies genoeg! Bij het startsein doe je het rietje in je mond en probeer je precies 20 gram (2 kilo is iets te veel... :-)) ‘manna’ met het rietje van het gevulde schaaltje naar het lege schaaltje te verplaatsen. Zuig een ‘manna’ vast met je rietje en blaas ‘m in het lege bakje. Stop na 2 minuten en weeg de manna dan op de weegschaal. Wie zit er het meest dichtbij 20 gram? </a:t>
            </a:r>
            <a:endParaRPr sz="1100"/>
          </a:p>
          <a:p>
            <a:pPr indent="0" lvl="0" marL="0" rtl="0" algn="l">
              <a:lnSpc>
                <a:spcPct val="115000"/>
              </a:lnSpc>
              <a:spcBef>
                <a:spcPts val="0"/>
              </a:spcBef>
              <a:spcAft>
                <a:spcPts val="0"/>
              </a:spcAft>
              <a:buNone/>
            </a:pPr>
            <a:r>
              <a:t/>
            </a:r>
            <a:endParaRPr b="1" sz="1100"/>
          </a:p>
          <a:p>
            <a:pPr indent="0" lvl="0" marL="0" rtl="0" algn="l">
              <a:lnSpc>
                <a:spcPct val="115000"/>
              </a:lnSpc>
              <a:spcBef>
                <a:spcPts val="0"/>
              </a:spcBef>
              <a:spcAft>
                <a:spcPts val="0"/>
              </a:spcAft>
              <a:buNone/>
            </a:pPr>
            <a:r>
              <a:rPr b="1" lang="nl" sz="1100"/>
              <a:t>Vraag:</a:t>
            </a:r>
            <a:endParaRPr b="1" sz="1100"/>
          </a:p>
          <a:p>
            <a:pPr indent="0" lvl="0" marL="0" rtl="0" algn="l">
              <a:lnSpc>
                <a:spcPct val="115000"/>
              </a:lnSpc>
              <a:spcBef>
                <a:spcPts val="0"/>
              </a:spcBef>
              <a:spcAft>
                <a:spcPts val="0"/>
              </a:spcAft>
              <a:buNone/>
            </a:pPr>
            <a:r>
              <a:rPr lang="nl" sz="1100"/>
              <a:t>Waarom mochten de Israëlieten maar genoeg verzamelen voor </a:t>
            </a:r>
            <a:endParaRPr sz="1100"/>
          </a:p>
          <a:p>
            <a:pPr indent="0" lvl="0" marL="0" rtl="0" algn="l">
              <a:lnSpc>
                <a:spcPct val="115000"/>
              </a:lnSpc>
              <a:spcBef>
                <a:spcPts val="0"/>
              </a:spcBef>
              <a:spcAft>
                <a:spcPts val="0"/>
              </a:spcAft>
              <a:buNone/>
            </a:pPr>
            <a:r>
              <a:rPr lang="nl" sz="1100"/>
              <a:t>een dag denk je?</a:t>
            </a:r>
            <a:endParaRPr b="1" sz="2400">
              <a:latin typeface="Calibri"/>
              <a:ea typeface="Calibri"/>
              <a:cs typeface="Calibri"/>
              <a:sym typeface="Calibri"/>
            </a:endParaRPr>
          </a:p>
          <a:p>
            <a:pPr indent="0" lvl="0" marL="0" rtl="0" algn="l">
              <a:spcBef>
                <a:spcPts val="0"/>
              </a:spcBef>
              <a:spcAft>
                <a:spcPts val="0"/>
              </a:spcAft>
              <a:buNone/>
            </a:pPr>
            <a:r>
              <a:t/>
            </a:r>
            <a:endParaRPr b="1" sz="1200">
              <a:latin typeface="Calibri"/>
              <a:ea typeface="Calibri"/>
              <a:cs typeface="Calibri"/>
              <a:sym typeface="Calibri"/>
            </a:endParaRPr>
          </a:p>
        </p:txBody>
      </p:sp>
      <p:pic>
        <p:nvPicPr>
          <p:cNvPr id="111" name="Google Shape;111;p21"/>
          <p:cNvPicPr preferRelativeResize="0"/>
          <p:nvPr/>
        </p:nvPicPr>
        <p:blipFill>
          <a:blip r:embed="rId4">
            <a:alphaModFix/>
          </a:blip>
          <a:stretch>
            <a:fillRect/>
          </a:stretch>
        </p:blipFill>
        <p:spPr>
          <a:xfrm>
            <a:off x="4752975" y="6581775"/>
            <a:ext cx="1902925" cy="2541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CE5CD"/>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